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2.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3.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4.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5.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6.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17.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8.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19.xml" ContentType="application/vnd.openxmlformats-officedocument.theme+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0.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404" r:id="rId6"/>
    <p:sldMasterId id="2147484525" r:id="rId7"/>
    <p:sldMasterId id="2147484574" r:id="rId8"/>
    <p:sldMasterId id="2147484663" r:id="rId9"/>
    <p:sldMasterId id="2147484666" r:id="rId10"/>
    <p:sldMasterId id="2147484694" r:id="rId11"/>
    <p:sldMasterId id="2147484731" r:id="rId12"/>
    <p:sldMasterId id="2147484755" r:id="rId13"/>
    <p:sldMasterId id="2147484783" r:id="rId14"/>
    <p:sldMasterId id="2147484808" r:id="rId15"/>
    <p:sldMasterId id="2147484832" r:id="rId16"/>
    <p:sldMasterId id="2147484864" r:id="rId17"/>
    <p:sldMasterId id="2147484908" r:id="rId18"/>
    <p:sldMasterId id="2147484944" r:id="rId19"/>
    <p:sldMasterId id="2147484968" r:id="rId20"/>
    <p:sldMasterId id="2147484993" r:id="rId21"/>
    <p:sldMasterId id="2147485040" r:id="rId22"/>
    <p:sldMasterId id="2147485065" r:id="rId23"/>
    <p:sldMasterId id="2147485090" r:id="rId24"/>
    <p:sldMasterId id="2147485117" r:id="rId25"/>
  </p:sldMasterIdLst>
  <p:notesMasterIdLst>
    <p:notesMasterId r:id="rId37"/>
  </p:notesMasterIdLst>
  <p:handoutMasterIdLst>
    <p:handoutMasterId r:id="rId38"/>
  </p:handoutMasterIdLst>
  <p:sldIdLst>
    <p:sldId id="847" r:id="rId26"/>
    <p:sldId id="846" r:id="rId27"/>
    <p:sldId id="816" r:id="rId28"/>
    <p:sldId id="817" r:id="rId29"/>
    <p:sldId id="818" r:id="rId30"/>
    <p:sldId id="824" r:id="rId31"/>
    <p:sldId id="825" r:id="rId32"/>
    <p:sldId id="826" r:id="rId33"/>
    <p:sldId id="848" r:id="rId34"/>
    <p:sldId id="828" r:id="rId35"/>
    <p:sldId id="849" r:id="rId36"/>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Jonathan Hoffman" initials="JH" lastIdx="1" clrIdx="3">
    <p:extLst>
      <p:ext uri="{19B8F6BF-5375-455C-9EA6-DF929625EA0E}">
        <p15:presenceInfo xmlns:p15="http://schemas.microsoft.com/office/powerpoint/2012/main" userId="S-1-5-21-124525095-708259637-1543119021-2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7FBA00"/>
    <a:srgbClr val="CC6600"/>
    <a:srgbClr val="CC9900"/>
    <a:srgbClr val="FF9933"/>
    <a:srgbClr val="BA141A"/>
    <a:srgbClr val="0072C6"/>
    <a:srgbClr val="FF3300"/>
    <a:srgbClr val="BFBFB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2382" autoAdjust="0"/>
  </p:normalViewPr>
  <p:slideViewPr>
    <p:cSldViewPr snapToGrid="0">
      <p:cViewPr varScale="1">
        <p:scale>
          <a:sx n="126" d="100"/>
          <a:sy n="126" d="100"/>
        </p:scale>
        <p:origin x="208" y="184"/>
      </p:cViewPr>
      <p:guideLst/>
    </p:cSldViewPr>
  </p:slideViewPr>
  <p:outlineViewPr>
    <p:cViewPr>
      <p:scale>
        <a:sx n="33" d="100"/>
        <a:sy n="33" d="100"/>
      </p:scale>
      <p:origin x="0" y="-10032"/>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8" d="100"/>
          <a:sy n="78" d="100"/>
        </p:scale>
        <p:origin x="144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1.xml"/><Relationship Id="rId39" Type="http://schemas.openxmlformats.org/officeDocument/2006/relationships/commentAuthors" Target="commentAuthors.xml"/><Relationship Id="rId21" Type="http://schemas.openxmlformats.org/officeDocument/2006/relationships/slideMaster" Target="slideMasters/slideMaster17.xml"/><Relationship Id="rId34" Type="http://schemas.openxmlformats.org/officeDocument/2006/relationships/slide" Target="slides/slide9.xml"/><Relationship Id="rId42"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Master" Target="slideMasters/slideMaster16.xml"/><Relationship Id="rId29" Type="http://schemas.openxmlformats.org/officeDocument/2006/relationships/slide" Target="slides/slide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Master" Target="slideMasters/slideMaster20.xml"/><Relationship Id="rId32" Type="http://schemas.openxmlformats.org/officeDocument/2006/relationships/slide" Target="slides/slide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3.xml"/><Relationship Id="rId36" Type="http://schemas.openxmlformats.org/officeDocument/2006/relationships/slide" Target="slides/slide11.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6.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tableStyles" Target="tableStyles.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slide" Target="slides/slide8.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3C6486-2977-407B-B18E-6039989B7C4D}" type="doc">
      <dgm:prSet loTypeId="urn:microsoft.com/office/officeart/2008/layout/AlternatingHexagons" loCatId="list" qsTypeId="urn:microsoft.com/office/officeart/2005/8/quickstyle/simple1" qsCatId="simple" csTypeId="urn:microsoft.com/office/officeart/2005/8/colors/colorful2" csCatId="colorful" phldr="1"/>
      <dgm:spPr/>
      <dgm:t>
        <a:bodyPr/>
        <a:lstStyle/>
        <a:p>
          <a:endParaRPr lang="en-US"/>
        </a:p>
      </dgm:t>
    </dgm:pt>
    <dgm:pt modelId="{1ADA103A-2606-4851-ADAD-90EAF85F4337}">
      <dgm:prSet phldrT="[Text]" custT="1"/>
      <dgm:spPr/>
      <dgm:t>
        <a:bodyPr/>
        <a:lstStyle/>
        <a:p>
          <a:r>
            <a:rPr lang="en-US" sz="1400" dirty="0"/>
            <a:t>HDFS</a:t>
          </a:r>
          <a:endParaRPr lang="en-US" sz="1200" dirty="0"/>
        </a:p>
      </dgm:t>
    </dgm:pt>
    <dgm:pt modelId="{CE2895C7-7ACF-4BE8-BD89-DA3130A31993}" type="parTrans" cxnId="{DCBEA615-9BFA-469C-B888-1E4BC5EB8DF4}">
      <dgm:prSet/>
      <dgm:spPr/>
      <dgm:t>
        <a:bodyPr/>
        <a:lstStyle/>
        <a:p>
          <a:endParaRPr lang="en-US"/>
        </a:p>
      </dgm:t>
    </dgm:pt>
    <dgm:pt modelId="{CAD02F7B-05F5-40C9-85AF-DF0605D6684C}" type="sibTrans" cxnId="{DCBEA615-9BFA-469C-B888-1E4BC5EB8DF4}">
      <dgm:prSet/>
      <dgm:spPr/>
      <dgm:t>
        <a:bodyPr/>
        <a:lstStyle/>
        <a:p>
          <a:endParaRPr lang="en-US"/>
        </a:p>
      </dgm:t>
    </dgm:pt>
    <dgm:pt modelId="{ED713938-2C4D-45EA-BDE3-9F6009711C4A}">
      <dgm:prSet phldrT="[Text]" custT="1"/>
      <dgm:spPr/>
      <dgm:t>
        <a:bodyPr/>
        <a:lstStyle/>
        <a:p>
          <a:r>
            <a:rPr lang="en-US" sz="1400" dirty="0"/>
            <a:t>Business/master/</a:t>
          </a:r>
          <a:br>
            <a:rPr lang="en-US" sz="1400" dirty="0"/>
          </a:br>
          <a:r>
            <a:rPr lang="en-US" sz="1400" dirty="0"/>
            <a:t>reference data</a:t>
          </a:r>
        </a:p>
      </dgm:t>
    </dgm:pt>
    <dgm:pt modelId="{7783B796-B92F-494B-A0CC-1D415A1CD9D7}" type="parTrans" cxnId="{49890482-6DF9-4688-8B70-A3B50C49259F}">
      <dgm:prSet/>
      <dgm:spPr/>
      <dgm:t>
        <a:bodyPr/>
        <a:lstStyle/>
        <a:p>
          <a:endParaRPr lang="en-US"/>
        </a:p>
      </dgm:t>
    </dgm:pt>
    <dgm:pt modelId="{483BB18A-C377-4D96-AAC2-CB392AC60F06}" type="sibTrans" cxnId="{49890482-6DF9-4688-8B70-A3B50C49259F}">
      <dgm:prSet/>
      <dgm:spPr/>
      <dgm:t>
        <a:bodyPr/>
        <a:lstStyle/>
        <a:p>
          <a:endParaRPr lang="en-US"/>
        </a:p>
      </dgm:t>
    </dgm:pt>
    <dgm:pt modelId="{FCEA10FE-4CE1-49D8-9FB4-36564CC9DBB1}">
      <dgm:prSet phldrT="[Text]" custT="1"/>
      <dgm:spPr/>
      <dgm:t>
        <a:bodyPr/>
        <a:lstStyle/>
        <a:p>
          <a:r>
            <a:rPr lang="en-US" sz="1400" dirty="0"/>
            <a:t>Services RDBMS</a:t>
          </a:r>
        </a:p>
      </dgm:t>
    </dgm:pt>
    <dgm:pt modelId="{1182EB1E-8411-438C-9AF4-B90115A6A329}" type="parTrans" cxnId="{BEFC7A95-BA27-48B0-88A2-D54DFF9AF004}">
      <dgm:prSet/>
      <dgm:spPr/>
      <dgm:t>
        <a:bodyPr/>
        <a:lstStyle/>
        <a:p>
          <a:endParaRPr lang="en-US"/>
        </a:p>
      </dgm:t>
    </dgm:pt>
    <dgm:pt modelId="{70CC5243-9C48-486E-85DF-56C8CCB4C7E6}" type="sibTrans" cxnId="{BEFC7A95-BA27-48B0-88A2-D54DFF9AF004}">
      <dgm:prSet/>
      <dgm:spPr/>
      <dgm:t>
        <a:bodyPr/>
        <a:lstStyle/>
        <a:p>
          <a:endParaRPr lang="en-US"/>
        </a:p>
      </dgm:t>
    </dgm:pt>
    <dgm:pt modelId="{BA9F5F1B-D1B0-4F4F-A22A-E8DE1429D4AD}">
      <dgm:prSet phldrT="[Text]" custT="1"/>
      <dgm:spPr/>
      <dgm:t>
        <a:bodyPr/>
        <a:lstStyle/>
        <a:p>
          <a:pPr algn="ctr"/>
          <a:r>
            <a:rPr lang="en-US" sz="1400" dirty="0"/>
            <a:t>Data schema/metadata, users, RBAC policies, audit logs, batch job history </a:t>
          </a:r>
          <a:r>
            <a:rPr lang="en-US" sz="1400" dirty="0" err="1"/>
            <a:t>etc</a:t>
          </a:r>
          <a:endParaRPr lang="en-US" sz="1400" dirty="0"/>
        </a:p>
      </dgm:t>
    </dgm:pt>
    <dgm:pt modelId="{4554FBA5-DCC8-4DB3-AFEC-C30AA747C9C6}" type="parTrans" cxnId="{1B528871-2A95-4194-B12C-DCEF120184E5}">
      <dgm:prSet/>
      <dgm:spPr/>
      <dgm:t>
        <a:bodyPr/>
        <a:lstStyle/>
        <a:p>
          <a:endParaRPr lang="en-US"/>
        </a:p>
      </dgm:t>
    </dgm:pt>
    <dgm:pt modelId="{3A44206F-4C22-425E-99D8-BA43EEE7EDCE}" type="sibTrans" cxnId="{1B528871-2A95-4194-B12C-DCEF120184E5}">
      <dgm:prSet/>
      <dgm:spPr/>
      <dgm:t>
        <a:bodyPr/>
        <a:lstStyle/>
        <a:p>
          <a:endParaRPr lang="en-US"/>
        </a:p>
      </dgm:t>
    </dgm:pt>
    <dgm:pt modelId="{4FFC4A1E-A85F-4333-80B5-D79F0E8E9C3D}">
      <dgm:prSet phldrT="[Text]" custT="1"/>
      <dgm:spPr/>
      <dgm:t>
        <a:bodyPr/>
        <a:lstStyle/>
        <a:p>
          <a:r>
            <a:rPr lang="en-US" sz="1400" dirty="0"/>
            <a:t>HDFS encryption keys</a:t>
          </a:r>
        </a:p>
      </dgm:t>
    </dgm:pt>
    <dgm:pt modelId="{EAD1A3FF-3B8C-461D-87C8-D0B2BB9BE317}" type="parTrans" cxnId="{77B406BA-5079-4646-B291-2485C28C0AB8}">
      <dgm:prSet/>
      <dgm:spPr/>
      <dgm:t>
        <a:bodyPr/>
        <a:lstStyle/>
        <a:p>
          <a:endParaRPr lang="en-US"/>
        </a:p>
      </dgm:t>
    </dgm:pt>
    <dgm:pt modelId="{5A5F30A6-AD31-4B1D-8688-4228FBD27862}" type="sibTrans" cxnId="{77B406BA-5079-4646-B291-2485C28C0AB8}">
      <dgm:prSet/>
      <dgm:spPr/>
      <dgm:t>
        <a:bodyPr/>
        <a:lstStyle/>
        <a:p>
          <a:endParaRPr lang="en-US"/>
        </a:p>
      </dgm:t>
    </dgm:pt>
    <dgm:pt modelId="{06653EEE-3561-433F-92A0-E10FE7420723}">
      <dgm:prSet phldrT="[Text]" custT="1"/>
      <dgm:spPr/>
      <dgm:t>
        <a:bodyPr/>
        <a:lstStyle/>
        <a:p>
          <a:r>
            <a:rPr lang="en-US" sz="1400" dirty="0"/>
            <a:t>Ranger KMS </a:t>
          </a:r>
          <a:br>
            <a:rPr lang="en-US" sz="1400" dirty="0"/>
          </a:br>
          <a:r>
            <a:rPr lang="en-US" sz="1400" dirty="0"/>
            <a:t>database</a:t>
          </a:r>
        </a:p>
      </dgm:t>
    </dgm:pt>
    <dgm:pt modelId="{7399D49C-48C0-4524-85F3-A5A46C52544F}" type="parTrans" cxnId="{F6891B34-5BCE-4A43-AAB8-3BB4E8C63565}">
      <dgm:prSet/>
      <dgm:spPr/>
      <dgm:t>
        <a:bodyPr/>
        <a:lstStyle/>
        <a:p>
          <a:endParaRPr lang="en-US"/>
        </a:p>
      </dgm:t>
    </dgm:pt>
    <dgm:pt modelId="{F5ED4B9A-72D1-4C88-A930-E41DC7A04A67}" type="sibTrans" cxnId="{F6891B34-5BCE-4A43-AAB8-3BB4E8C63565}">
      <dgm:prSet/>
      <dgm:spPr/>
      <dgm:t>
        <a:bodyPr/>
        <a:lstStyle/>
        <a:p>
          <a:endParaRPr lang="en-US"/>
        </a:p>
      </dgm:t>
    </dgm:pt>
    <dgm:pt modelId="{5F9E09CF-6697-4E96-9FF3-F3BC832CD711}" type="pres">
      <dgm:prSet presAssocID="{2F3C6486-2977-407B-B18E-6039989B7C4D}" presName="Name0" presStyleCnt="0">
        <dgm:presLayoutVars>
          <dgm:chMax/>
          <dgm:chPref/>
          <dgm:dir/>
          <dgm:animLvl val="lvl"/>
        </dgm:presLayoutVars>
      </dgm:prSet>
      <dgm:spPr/>
    </dgm:pt>
    <dgm:pt modelId="{133403DA-A3C0-445A-B717-A31050657B13}" type="pres">
      <dgm:prSet presAssocID="{1ADA103A-2606-4851-ADAD-90EAF85F4337}" presName="composite" presStyleCnt="0"/>
      <dgm:spPr/>
    </dgm:pt>
    <dgm:pt modelId="{A777CD10-5CA6-4FFA-B3AF-DF3BDB914FBF}" type="pres">
      <dgm:prSet presAssocID="{1ADA103A-2606-4851-ADAD-90EAF85F4337}" presName="Parent1" presStyleLbl="node1" presStyleIdx="0" presStyleCnt="6">
        <dgm:presLayoutVars>
          <dgm:chMax val="1"/>
          <dgm:chPref val="1"/>
          <dgm:bulletEnabled val="1"/>
        </dgm:presLayoutVars>
      </dgm:prSet>
      <dgm:spPr/>
    </dgm:pt>
    <dgm:pt modelId="{DB558F78-9474-4B5F-BBF2-71323CF32B2E}" type="pres">
      <dgm:prSet presAssocID="{1ADA103A-2606-4851-ADAD-90EAF85F4337}" presName="Childtext1" presStyleLbl="revTx" presStyleIdx="0" presStyleCnt="3" custScaleX="95659">
        <dgm:presLayoutVars>
          <dgm:chMax val="0"/>
          <dgm:chPref val="0"/>
          <dgm:bulletEnabled val="1"/>
        </dgm:presLayoutVars>
      </dgm:prSet>
      <dgm:spPr/>
    </dgm:pt>
    <dgm:pt modelId="{638C54E9-DE61-4F24-9127-E2E8CDC0D45E}" type="pres">
      <dgm:prSet presAssocID="{1ADA103A-2606-4851-ADAD-90EAF85F4337}" presName="BalanceSpacing" presStyleCnt="0"/>
      <dgm:spPr/>
    </dgm:pt>
    <dgm:pt modelId="{34AABD49-40A7-454F-835A-57B0F1F01B10}" type="pres">
      <dgm:prSet presAssocID="{1ADA103A-2606-4851-ADAD-90EAF85F4337}" presName="BalanceSpacing1" presStyleCnt="0"/>
      <dgm:spPr/>
    </dgm:pt>
    <dgm:pt modelId="{BD9331C9-4D62-47C5-B431-D8FA368A57AD}" type="pres">
      <dgm:prSet presAssocID="{CAD02F7B-05F5-40C9-85AF-DF0605D6684C}" presName="Accent1Text" presStyleLbl="node1" presStyleIdx="1" presStyleCnt="6"/>
      <dgm:spPr/>
    </dgm:pt>
    <dgm:pt modelId="{C79557BB-6393-47BA-86B1-807117410D14}" type="pres">
      <dgm:prSet presAssocID="{CAD02F7B-05F5-40C9-85AF-DF0605D6684C}" presName="spaceBetweenRectangles" presStyleCnt="0"/>
      <dgm:spPr/>
    </dgm:pt>
    <dgm:pt modelId="{83A39DA2-E791-4F0F-B093-2FC201D73A8A}" type="pres">
      <dgm:prSet presAssocID="{FCEA10FE-4CE1-49D8-9FB4-36564CC9DBB1}" presName="composite" presStyleCnt="0"/>
      <dgm:spPr/>
    </dgm:pt>
    <dgm:pt modelId="{3CAB6D5D-B285-4F7E-B203-DF37A246778A}" type="pres">
      <dgm:prSet presAssocID="{FCEA10FE-4CE1-49D8-9FB4-36564CC9DBB1}" presName="Parent1" presStyleLbl="node1" presStyleIdx="2" presStyleCnt="6">
        <dgm:presLayoutVars>
          <dgm:chMax val="1"/>
          <dgm:chPref val="1"/>
          <dgm:bulletEnabled val="1"/>
        </dgm:presLayoutVars>
      </dgm:prSet>
      <dgm:spPr/>
    </dgm:pt>
    <dgm:pt modelId="{E36C037B-2707-4CD8-9BE5-C555A54AE606}" type="pres">
      <dgm:prSet presAssocID="{FCEA10FE-4CE1-49D8-9FB4-36564CC9DBB1}" presName="Childtext1" presStyleLbl="revTx" presStyleIdx="1" presStyleCnt="3">
        <dgm:presLayoutVars>
          <dgm:chMax val="0"/>
          <dgm:chPref val="0"/>
          <dgm:bulletEnabled val="1"/>
        </dgm:presLayoutVars>
      </dgm:prSet>
      <dgm:spPr/>
    </dgm:pt>
    <dgm:pt modelId="{9851498F-9F51-4ECC-BB56-7E957046D12F}" type="pres">
      <dgm:prSet presAssocID="{FCEA10FE-4CE1-49D8-9FB4-36564CC9DBB1}" presName="BalanceSpacing" presStyleCnt="0"/>
      <dgm:spPr/>
    </dgm:pt>
    <dgm:pt modelId="{485FA486-4B6D-40B5-9595-F3AA0044D5F7}" type="pres">
      <dgm:prSet presAssocID="{FCEA10FE-4CE1-49D8-9FB4-36564CC9DBB1}" presName="BalanceSpacing1" presStyleCnt="0"/>
      <dgm:spPr/>
    </dgm:pt>
    <dgm:pt modelId="{46A68238-2285-458D-924D-451A0B43D94C}" type="pres">
      <dgm:prSet presAssocID="{70CC5243-9C48-486E-85DF-56C8CCB4C7E6}" presName="Accent1Text" presStyleLbl="node1" presStyleIdx="3" presStyleCnt="6"/>
      <dgm:spPr/>
    </dgm:pt>
    <dgm:pt modelId="{C20F0D4A-BBD6-479B-821F-3786E1A03F24}" type="pres">
      <dgm:prSet presAssocID="{70CC5243-9C48-486E-85DF-56C8CCB4C7E6}" presName="spaceBetweenRectangles" presStyleCnt="0"/>
      <dgm:spPr/>
    </dgm:pt>
    <dgm:pt modelId="{158973A1-B653-4FD8-BD32-03105F047335}" type="pres">
      <dgm:prSet presAssocID="{4FFC4A1E-A85F-4333-80B5-D79F0E8E9C3D}" presName="composite" presStyleCnt="0"/>
      <dgm:spPr/>
    </dgm:pt>
    <dgm:pt modelId="{331E3571-3338-4C7B-81B3-A444D1C58799}" type="pres">
      <dgm:prSet presAssocID="{4FFC4A1E-A85F-4333-80B5-D79F0E8E9C3D}" presName="Parent1" presStyleLbl="node1" presStyleIdx="4" presStyleCnt="6">
        <dgm:presLayoutVars>
          <dgm:chMax val="1"/>
          <dgm:chPref val="1"/>
          <dgm:bulletEnabled val="1"/>
        </dgm:presLayoutVars>
      </dgm:prSet>
      <dgm:spPr/>
    </dgm:pt>
    <dgm:pt modelId="{25C52BD4-2678-46A3-8569-5E93225F6340}" type="pres">
      <dgm:prSet presAssocID="{4FFC4A1E-A85F-4333-80B5-D79F0E8E9C3D}" presName="Childtext1" presStyleLbl="revTx" presStyleIdx="2" presStyleCnt="3">
        <dgm:presLayoutVars>
          <dgm:chMax val="0"/>
          <dgm:chPref val="0"/>
          <dgm:bulletEnabled val="1"/>
        </dgm:presLayoutVars>
      </dgm:prSet>
      <dgm:spPr/>
    </dgm:pt>
    <dgm:pt modelId="{F914A270-9307-4D59-B85B-3E05D3F7E1C7}" type="pres">
      <dgm:prSet presAssocID="{4FFC4A1E-A85F-4333-80B5-D79F0E8E9C3D}" presName="BalanceSpacing" presStyleCnt="0"/>
      <dgm:spPr/>
    </dgm:pt>
    <dgm:pt modelId="{00BD9917-8277-4FFD-83D5-0913920FF1D5}" type="pres">
      <dgm:prSet presAssocID="{4FFC4A1E-A85F-4333-80B5-D79F0E8E9C3D}" presName="BalanceSpacing1" presStyleCnt="0"/>
      <dgm:spPr/>
    </dgm:pt>
    <dgm:pt modelId="{554DE75A-EDA8-4D42-9BC3-8138E7F40ABD}" type="pres">
      <dgm:prSet presAssocID="{5A5F30A6-AD31-4B1D-8688-4228FBD27862}" presName="Accent1Text" presStyleLbl="node1" presStyleIdx="5" presStyleCnt="6"/>
      <dgm:spPr/>
    </dgm:pt>
  </dgm:ptLst>
  <dgm:cxnLst>
    <dgm:cxn modelId="{DCBEA615-9BFA-469C-B888-1E4BC5EB8DF4}" srcId="{2F3C6486-2977-407B-B18E-6039989B7C4D}" destId="{1ADA103A-2606-4851-ADAD-90EAF85F4337}" srcOrd="0" destOrd="0" parTransId="{CE2895C7-7ACF-4BE8-BD89-DA3130A31993}" sibTransId="{CAD02F7B-05F5-40C9-85AF-DF0605D6684C}"/>
    <dgm:cxn modelId="{D958592D-6A57-49B8-8509-DCC7F9C924CD}" type="presOf" srcId="{CAD02F7B-05F5-40C9-85AF-DF0605D6684C}" destId="{BD9331C9-4D62-47C5-B431-D8FA368A57AD}" srcOrd="0" destOrd="0" presId="urn:microsoft.com/office/officeart/2008/layout/AlternatingHexagons"/>
    <dgm:cxn modelId="{A21FF82D-D866-4902-BDD5-15F0630A8E69}" type="presOf" srcId="{70CC5243-9C48-486E-85DF-56C8CCB4C7E6}" destId="{46A68238-2285-458D-924D-451A0B43D94C}" srcOrd="0" destOrd="0" presId="urn:microsoft.com/office/officeart/2008/layout/AlternatingHexagons"/>
    <dgm:cxn modelId="{F6891B34-5BCE-4A43-AAB8-3BB4E8C63565}" srcId="{4FFC4A1E-A85F-4333-80B5-D79F0E8E9C3D}" destId="{06653EEE-3561-433F-92A0-E10FE7420723}" srcOrd="0" destOrd="0" parTransId="{7399D49C-48C0-4524-85F3-A5A46C52544F}" sibTransId="{F5ED4B9A-72D1-4C88-A930-E41DC7A04A67}"/>
    <dgm:cxn modelId="{0ADF433E-72FA-4AAA-B18A-1B7015E5BEB3}" type="presOf" srcId="{1ADA103A-2606-4851-ADAD-90EAF85F4337}" destId="{A777CD10-5CA6-4FFA-B3AF-DF3BDB914FBF}" srcOrd="0" destOrd="0" presId="urn:microsoft.com/office/officeart/2008/layout/AlternatingHexagons"/>
    <dgm:cxn modelId="{5AA57847-F676-4FB2-BAF9-5536FE440F87}" type="presOf" srcId="{4FFC4A1E-A85F-4333-80B5-D79F0E8E9C3D}" destId="{331E3571-3338-4C7B-81B3-A444D1C58799}" srcOrd="0" destOrd="0" presId="urn:microsoft.com/office/officeart/2008/layout/AlternatingHexagons"/>
    <dgm:cxn modelId="{14930C62-0F90-4C3F-BC94-38C0160A62A8}" type="presOf" srcId="{5A5F30A6-AD31-4B1D-8688-4228FBD27862}" destId="{554DE75A-EDA8-4D42-9BC3-8138E7F40ABD}" srcOrd="0" destOrd="0" presId="urn:microsoft.com/office/officeart/2008/layout/AlternatingHexagons"/>
    <dgm:cxn modelId="{1B528871-2A95-4194-B12C-DCEF120184E5}" srcId="{FCEA10FE-4CE1-49D8-9FB4-36564CC9DBB1}" destId="{BA9F5F1B-D1B0-4F4F-A22A-E8DE1429D4AD}" srcOrd="0" destOrd="0" parTransId="{4554FBA5-DCC8-4DB3-AFEC-C30AA747C9C6}" sibTransId="{3A44206F-4C22-425E-99D8-BA43EEE7EDCE}"/>
    <dgm:cxn modelId="{49890482-6DF9-4688-8B70-A3B50C49259F}" srcId="{1ADA103A-2606-4851-ADAD-90EAF85F4337}" destId="{ED713938-2C4D-45EA-BDE3-9F6009711C4A}" srcOrd="0" destOrd="0" parTransId="{7783B796-B92F-494B-A0CC-1D415A1CD9D7}" sibTransId="{483BB18A-C377-4D96-AAC2-CB392AC60F06}"/>
    <dgm:cxn modelId="{BEFC7A95-BA27-48B0-88A2-D54DFF9AF004}" srcId="{2F3C6486-2977-407B-B18E-6039989B7C4D}" destId="{FCEA10FE-4CE1-49D8-9FB4-36564CC9DBB1}" srcOrd="1" destOrd="0" parTransId="{1182EB1E-8411-438C-9AF4-B90115A6A329}" sibTransId="{70CC5243-9C48-486E-85DF-56C8CCB4C7E6}"/>
    <dgm:cxn modelId="{4B6F8F9A-5626-435C-9542-0DB9D783DE49}" type="presOf" srcId="{FCEA10FE-4CE1-49D8-9FB4-36564CC9DBB1}" destId="{3CAB6D5D-B285-4F7E-B203-DF37A246778A}" srcOrd="0" destOrd="0" presId="urn:microsoft.com/office/officeart/2008/layout/AlternatingHexagons"/>
    <dgm:cxn modelId="{FD420E9B-16B5-4E8E-AAE8-591369B428E9}" type="presOf" srcId="{BA9F5F1B-D1B0-4F4F-A22A-E8DE1429D4AD}" destId="{E36C037B-2707-4CD8-9BE5-C555A54AE606}" srcOrd="0" destOrd="0" presId="urn:microsoft.com/office/officeart/2008/layout/AlternatingHexagons"/>
    <dgm:cxn modelId="{01BCAFA5-33F8-4EE9-A0CA-CF39B023B678}" type="presOf" srcId="{06653EEE-3561-433F-92A0-E10FE7420723}" destId="{25C52BD4-2678-46A3-8569-5E93225F6340}" srcOrd="0" destOrd="0" presId="urn:microsoft.com/office/officeart/2008/layout/AlternatingHexagons"/>
    <dgm:cxn modelId="{77B406BA-5079-4646-B291-2485C28C0AB8}" srcId="{2F3C6486-2977-407B-B18E-6039989B7C4D}" destId="{4FFC4A1E-A85F-4333-80B5-D79F0E8E9C3D}" srcOrd="2" destOrd="0" parTransId="{EAD1A3FF-3B8C-461D-87C8-D0B2BB9BE317}" sibTransId="{5A5F30A6-AD31-4B1D-8688-4228FBD27862}"/>
    <dgm:cxn modelId="{D1A1B9C5-30BD-4589-80B9-AB7529D2C029}" type="presOf" srcId="{2F3C6486-2977-407B-B18E-6039989B7C4D}" destId="{5F9E09CF-6697-4E96-9FF3-F3BC832CD711}" srcOrd="0" destOrd="0" presId="urn:microsoft.com/office/officeart/2008/layout/AlternatingHexagons"/>
    <dgm:cxn modelId="{B2C117D0-4763-4AFB-9435-841F30A4FBBE}" type="presOf" srcId="{ED713938-2C4D-45EA-BDE3-9F6009711C4A}" destId="{DB558F78-9474-4B5F-BBF2-71323CF32B2E}" srcOrd="0" destOrd="0" presId="urn:microsoft.com/office/officeart/2008/layout/AlternatingHexagons"/>
    <dgm:cxn modelId="{6852B36E-3062-4669-A46C-5AD51BC93A6F}" type="presParOf" srcId="{5F9E09CF-6697-4E96-9FF3-F3BC832CD711}" destId="{133403DA-A3C0-445A-B717-A31050657B13}" srcOrd="0" destOrd="0" presId="urn:microsoft.com/office/officeart/2008/layout/AlternatingHexagons"/>
    <dgm:cxn modelId="{5D82C4DB-94C0-4E37-9D49-3D151C0F9B82}" type="presParOf" srcId="{133403DA-A3C0-445A-B717-A31050657B13}" destId="{A777CD10-5CA6-4FFA-B3AF-DF3BDB914FBF}" srcOrd="0" destOrd="0" presId="urn:microsoft.com/office/officeart/2008/layout/AlternatingHexagons"/>
    <dgm:cxn modelId="{08927F66-F05D-4AEA-A6D9-13DCBD9582C3}" type="presParOf" srcId="{133403DA-A3C0-445A-B717-A31050657B13}" destId="{DB558F78-9474-4B5F-BBF2-71323CF32B2E}" srcOrd="1" destOrd="0" presId="urn:microsoft.com/office/officeart/2008/layout/AlternatingHexagons"/>
    <dgm:cxn modelId="{E1028141-DCE2-44FA-A8C5-AAB0D18674C3}" type="presParOf" srcId="{133403DA-A3C0-445A-B717-A31050657B13}" destId="{638C54E9-DE61-4F24-9127-E2E8CDC0D45E}" srcOrd="2" destOrd="0" presId="urn:microsoft.com/office/officeart/2008/layout/AlternatingHexagons"/>
    <dgm:cxn modelId="{70A55086-700E-404C-B2D3-E9C9771D2796}" type="presParOf" srcId="{133403DA-A3C0-445A-B717-A31050657B13}" destId="{34AABD49-40A7-454F-835A-57B0F1F01B10}" srcOrd="3" destOrd="0" presId="urn:microsoft.com/office/officeart/2008/layout/AlternatingHexagons"/>
    <dgm:cxn modelId="{3730A74F-3D5F-46B2-81C2-57D57B3B8549}" type="presParOf" srcId="{133403DA-A3C0-445A-B717-A31050657B13}" destId="{BD9331C9-4D62-47C5-B431-D8FA368A57AD}" srcOrd="4" destOrd="0" presId="urn:microsoft.com/office/officeart/2008/layout/AlternatingHexagons"/>
    <dgm:cxn modelId="{0E2E2094-AABC-4E58-855D-BC4097E5EF4A}" type="presParOf" srcId="{5F9E09CF-6697-4E96-9FF3-F3BC832CD711}" destId="{C79557BB-6393-47BA-86B1-807117410D14}" srcOrd="1" destOrd="0" presId="urn:microsoft.com/office/officeart/2008/layout/AlternatingHexagons"/>
    <dgm:cxn modelId="{9B5327A0-D119-42D5-87F9-1B5C6110CF47}" type="presParOf" srcId="{5F9E09CF-6697-4E96-9FF3-F3BC832CD711}" destId="{83A39DA2-E791-4F0F-B093-2FC201D73A8A}" srcOrd="2" destOrd="0" presId="urn:microsoft.com/office/officeart/2008/layout/AlternatingHexagons"/>
    <dgm:cxn modelId="{664DB894-2187-4575-8115-01D20AF6FE62}" type="presParOf" srcId="{83A39DA2-E791-4F0F-B093-2FC201D73A8A}" destId="{3CAB6D5D-B285-4F7E-B203-DF37A246778A}" srcOrd="0" destOrd="0" presId="urn:microsoft.com/office/officeart/2008/layout/AlternatingHexagons"/>
    <dgm:cxn modelId="{AA9E44FE-387D-41C1-AE96-870D306F535F}" type="presParOf" srcId="{83A39DA2-E791-4F0F-B093-2FC201D73A8A}" destId="{E36C037B-2707-4CD8-9BE5-C555A54AE606}" srcOrd="1" destOrd="0" presId="urn:microsoft.com/office/officeart/2008/layout/AlternatingHexagons"/>
    <dgm:cxn modelId="{612A0355-75C7-4151-9037-DC11088B4128}" type="presParOf" srcId="{83A39DA2-E791-4F0F-B093-2FC201D73A8A}" destId="{9851498F-9F51-4ECC-BB56-7E957046D12F}" srcOrd="2" destOrd="0" presId="urn:microsoft.com/office/officeart/2008/layout/AlternatingHexagons"/>
    <dgm:cxn modelId="{996F65A2-3BCB-485B-945F-4DA1D7EF51E8}" type="presParOf" srcId="{83A39DA2-E791-4F0F-B093-2FC201D73A8A}" destId="{485FA486-4B6D-40B5-9595-F3AA0044D5F7}" srcOrd="3" destOrd="0" presId="urn:microsoft.com/office/officeart/2008/layout/AlternatingHexagons"/>
    <dgm:cxn modelId="{EF8DB924-E10A-493E-AD1B-1622287AC923}" type="presParOf" srcId="{83A39DA2-E791-4F0F-B093-2FC201D73A8A}" destId="{46A68238-2285-458D-924D-451A0B43D94C}" srcOrd="4" destOrd="0" presId="urn:microsoft.com/office/officeart/2008/layout/AlternatingHexagons"/>
    <dgm:cxn modelId="{94B84CA5-ABC8-4E21-B680-E56ADCBA4A3E}" type="presParOf" srcId="{5F9E09CF-6697-4E96-9FF3-F3BC832CD711}" destId="{C20F0D4A-BBD6-479B-821F-3786E1A03F24}" srcOrd="3" destOrd="0" presId="urn:microsoft.com/office/officeart/2008/layout/AlternatingHexagons"/>
    <dgm:cxn modelId="{7E688FD9-DE46-4DF6-8A15-C82FDE181C59}" type="presParOf" srcId="{5F9E09CF-6697-4E96-9FF3-F3BC832CD711}" destId="{158973A1-B653-4FD8-BD32-03105F047335}" srcOrd="4" destOrd="0" presId="urn:microsoft.com/office/officeart/2008/layout/AlternatingHexagons"/>
    <dgm:cxn modelId="{27A419C3-C586-4744-A1FC-C2708E43464F}" type="presParOf" srcId="{158973A1-B653-4FD8-BD32-03105F047335}" destId="{331E3571-3338-4C7B-81B3-A444D1C58799}" srcOrd="0" destOrd="0" presId="urn:microsoft.com/office/officeart/2008/layout/AlternatingHexagons"/>
    <dgm:cxn modelId="{344EA72B-179A-4045-9853-131703F18090}" type="presParOf" srcId="{158973A1-B653-4FD8-BD32-03105F047335}" destId="{25C52BD4-2678-46A3-8569-5E93225F6340}" srcOrd="1" destOrd="0" presId="urn:microsoft.com/office/officeart/2008/layout/AlternatingHexagons"/>
    <dgm:cxn modelId="{11B41213-F01C-476D-9ABA-5447D7675797}" type="presParOf" srcId="{158973A1-B653-4FD8-BD32-03105F047335}" destId="{F914A270-9307-4D59-B85B-3E05D3F7E1C7}" srcOrd="2" destOrd="0" presId="urn:microsoft.com/office/officeart/2008/layout/AlternatingHexagons"/>
    <dgm:cxn modelId="{667E4C78-D7BC-486D-8B6C-43BA881F27DC}" type="presParOf" srcId="{158973A1-B653-4FD8-BD32-03105F047335}" destId="{00BD9917-8277-4FFD-83D5-0913920FF1D5}" srcOrd="3" destOrd="0" presId="urn:microsoft.com/office/officeart/2008/layout/AlternatingHexagons"/>
    <dgm:cxn modelId="{377D713A-8543-4BC7-A109-465E8966B51B}" type="presParOf" srcId="{158973A1-B653-4FD8-BD32-03105F047335}" destId="{554DE75A-EDA8-4D42-9BC3-8138E7F40ABD}"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C6486-2977-407B-B18E-6039989B7C4D}"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1ADA103A-2606-4851-ADAD-90EAF85F4337}">
      <dgm:prSet phldrT="[Text]" custT="1"/>
      <dgm:spPr/>
      <dgm:t>
        <a:bodyPr/>
        <a:lstStyle/>
        <a:p>
          <a:r>
            <a:rPr lang="en-US" sz="1400" dirty="0"/>
            <a:t>Service conf</a:t>
          </a:r>
        </a:p>
      </dgm:t>
    </dgm:pt>
    <dgm:pt modelId="{CE2895C7-7ACF-4BE8-BD89-DA3130A31993}" type="parTrans" cxnId="{DCBEA615-9BFA-469C-B888-1E4BC5EB8DF4}">
      <dgm:prSet/>
      <dgm:spPr/>
      <dgm:t>
        <a:bodyPr/>
        <a:lstStyle/>
        <a:p>
          <a:endParaRPr lang="en-US" sz="1600"/>
        </a:p>
      </dgm:t>
    </dgm:pt>
    <dgm:pt modelId="{CAD02F7B-05F5-40C9-85AF-DF0605D6684C}" type="sibTrans" cxnId="{DCBEA615-9BFA-469C-B888-1E4BC5EB8DF4}">
      <dgm:prSet custT="1"/>
      <dgm:spPr/>
      <dgm:t>
        <a:bodyPr/>
        <a:lstStyle/>
        <a:p>
          <a:endParaRPr lang="en-US" sz="3200"/>
        </a:p>
      </dgm:t>
    </dgm:pt>
    <dgm:pt modelId="{5255C119-D3A6-427D-9E45-EB42871C7D43}">
      <dgm:prSet phldrT="[Text]" custT="1"/>
      <dgm:spPr/>
      <dgm:t>
        <a:bodyPr/>
        <a:lstStyle/>
        <a:p>
          <a:r>
            <a:rPr lang="en-US" sz="1200" dirty="0"/>
            <a:t>Security conf</a:t>
          </a:r>
        </a:p>
      </dgm:t>
    </dgm:pt>
    <dgm:pt modelId="{1367308C-A57E-4874-AD10-4A0160B15CA9}" type="parTrans" cxnId="{C131025D-1C9F-48DA-A6AC-BCDB99CC44AA}">
      <dgm:prSet/>
      <dgm:spPr/>
      <dgm:t>
        <a:bodyPr/>
        <a:lstStyle/>
        <a:p>
          <a:endParaRPr lang="en-US"/>
        </a:p>
      </dgm:t>
    </dgm:pt>
    <dgm:pt modelId="{228638DB-7BF5-4097-A61A-0D201A845C3F}" type="sibTrans" cxnId="{C131025D-1C9F-48DA-A6AC-BCDB99CC44AA}">
      <dgm:prSet/>
      <dgm:spPr/>
      <dgm:t>
        <a:bodyPr/>
        <a:lstStyle/>
        <a:p>
          <a:endParaRPr lang="en-US"/>
        </a:p>
      </dgm:t>
    </dgm:pt>
    <dgm:pt modelId="{52EDBEAE-4C10-4D20-A6E9-C68DE93E5E8E}">
      <dgm:prSet phldrT="[Text]" custT="1"/>
      <dgm:spPr/>
      <dgm:t>
        <a:bodyPr/>
        <a:lstStyle/>
        <a:p>
          <a:r>
            <a:rPr lang="en-US" sz="1200" dirty="0"/>
            <a:t>Applications</a:t>
          </a:r>
        </a:p>
      </dgm:t>
    </dgm:pt>
    <dgm:pt modelId="{329A90FC-2454-418B-A2A8-9AC5A39E063E}" type="parTrans" cxnId="{5E7EC1C9-DBBE-4073-93BA-185074952E71}">
      <dgm:prSet/>
      <dgm:spPr/>
      <dgm:t>
        <a:bodyPr/>
        <a:lstStyle/>
        <a:p>
          <a:endParaRPr lang="en-US"/>
        </a:p>
      </dgm:t>
    </dgm:pt>
    <dgm:pt modelId="{D5B594C0-5CB3-4B5B-BD91-4C5D92296AD5}" type="sibTrans" cxnId="{5E7EC1C9-DBBE-4073-93BA-185074952E71}">
      <dgm:prSet/>
      <dgm:spPr/>
      <dgm:t>
        <a:bodyPr/>
        <a:lstStyle/>
        <a:p>
          <a:endParaRPr lang="en-US"/>
        </a:p>
      </dgm:t>
    </dgm:pt>
    <dgm:pt modelId="{ECA57AB7-5A35-4E03-9B3A-074337A7E8B8}" type="pres">
      <dgm:prSet presAssocID="{2F3C6486-2977-407B-B18E-6039989B7C4D}" presName="Name0" presStyleCnt="0">
        <dgm:presLayoutVars>
          <dgm:chMax val="7"/>
          <dgm:chPref val="7"/>
          <dgm:dir/>
        </dgm:presLayoutVars>
      </dgm:prSet>
      <dgm:spPr/>
    </dgm:pt>
    <dgm:pt modelId="{65745C9E-9091-46B9-B0FF-F882AE1EB6B1}" type="pres">
      <dgm:prSet presAssocID="{2F3C6486-2977-407B-B18E-6039989B7C4D}" presName="Name1" presStyleCnt="0"/>
      <dgm:spPr/>
    </dgm:pt>
    <dgm:pt modelId="{BC6E77B4-C2D8-4510-9FB9-DE8AE52A5B85}" type="pres">
      <dgm:prSet presAssocID="{2F3C6486-2977-407B-B18E-6039989B7C4D}" presName="cycle" presStyleCnt="0"/>
      <dgm:spPr/>
    </dgm:pt>
    <dgm:pt modelId="{462501AE-167E-4543-8F79-19E71DB178FD}" type="pres">
      <dgm:prSet presAssocID="{2F3C6486-2977-407B-B18E-6039989B7C4D}" presName="srcNode" presStyleLbl="node1" presStyleIdx="0" presStyleCnt="3"/>
      <dgm:spPr/>
    </dgm:pt>
    <dgm:pt modelId="{07E1E17D-9C1B-4D71-BAB4-BECCDE2E6BB9}" type="pres">
      <dgm:prSet presAssocID="{2F3C6486-2977-407B-B18E-6039989B7C4D}" presName="conn" presStyleLbl="parChTrans1D2" presStyleIdx="0" presStyleCnt="1"/>
      <dgm:spPr/>
    </dgm:pt>
    <dgm:pt modelId="{A8511DCF-442C-41D3-8565-828DDEE64690}" type="pres">
      <dgm:prSet presAssocID="{2F3C6486-2977-407B-B18E-6039989B7C4D}" presName="extraNode" presStyleLbl="node1" presStyleIdx="0" presStyleCnt="3"/>
      <dgm:spPr/>
    </dgm:pt>
    <dgm:pt modelId="{4F5A9A10-DB6E-426D-91A6-3A4868A20EBA}" type="pres">
      <dgm:prSet presAssocID="{2F3C6486-2977-407B-B18E-6039989B7C4D}" presName="dstNode" presStyleLbl="node1" presStyleIdx="0" presStyleCnt="3"/>
      <dgm:spPr/>
    </dgm:pt>
    <dgm:pt modelId="{7138FA47-DEDB-494D-A80D-2BD5288FF6A4}" type="pres">
      <dgm:prSet presAssocID="{1ADA103A-2606-4851-ADAD-90EAF85F4337}" presName="text_1" presStyleLbl="node1" presStyleIdx="0" presStyleCnt="3">
        <dgm:presLayoutVars>
          <dgm:bulletEnabled val="1"/>
        </dgm:presLayoutVars>
      </dgm:prSet>
      <dgm:spPr/>
    </dgm:pt>
    <dgm:pt modelId="{6A21660D-9E14-4A11-BA7A-CB21100BC8FA}" type="pres">
      <dgm:prSet presAssocID="{1ADA103A-2606-4851-ADAD-90EAF85F4337}" presName="accent_1" presStyleCnt="0"/>
      <dgm:spPr/>
    </dgm:pt>
    <dgm:pt modelId="{6ED13A77-FE5C-4EC1-B096-C69F644BD4AC}" type="pres">
      <dgm:prSet presAssocID="{1ADA103A-2606-4851-ADAD-90EAF85F4337}" presName="accentRepeatNode" presStyleLbl="solidFgAcc1" presStyleIdx="0" presStyleCnt="3"/>
      <dgm:spPr/>
    </dgm:pt>
    <dgm:pt modelId="{58940255-FD47-4083-B9D0-FD05A7326B0D}" type="pres">
      <dgm:prSet presAssocID="{5255C119-D3A6-427D-9E45-EB42871C7D43}" presName="text_2" presStyleLbl="node1" presStyleIdx="1" presStyleCnt="3">
        <dgm:presLayoutVars>
          <dgm:bulletEnabled val="1"/>
        </dgm:presLayoutVars>
      </dgm:prSet>
      <dgm:spPr/>
    </dgm:pt>
    <dgm:pt modelId="{7916E5F0-25FC-4BFE-A638-C2E2FBA02619}" type="pres">
      <dgm:prSet presAssocID="{5255C119-D3A6-427D-9E45-EB42871C7D43}" presName="accent_2" presStyleCnt="0"/>
      <dgm:spPr/>
    </dgm:pt>
    <dgm:pt modelId="{15C16599-7B7D-45A3-A8FA-9890E17CA17C}" type="pres">
      <dgm:prSet presAssocID="{5255C119-D3A6-427D-9E45-EB42871C7D43}" presName="accentRepeatNode" presStyleLbl="solidFgAcc1" presStyleIdx="1" presStyleCnt="3"/>
      <dgm:spPr/>
    </dgm:pt>
    <dgm:pt modelId="{1BC79D4D-1221-4D1A-B061-A3B4A6FD8C0D}" type="pres">
      <dgm:prSet presAssocID="{52EDBEAE-4C10-4D20-A6E9-C68DE93E5E8E}" presName="text_3" presStyleLbl="node1" presStyleIdx="2" presStyleCnt="3">
        <dgm:presLayoutVars>
          <dgm:bulletEnabled val="1"/>
        </dgm:presLayoutVars>
      </dgm:prSet>
      <dgm:spPr/>
    </dgm:pt>
    <dgm:pt modelId="{FC07A062-3D74-440A-9577-306C6137A5C3}" type="pres">
      <dgm:prSet presAssocID="{52EDBEAE-4C10-4D20-A6E9-C68DE93E5E8E}" presName="accent_3" presStyleCnt="0"/>
      <dgm:spPr/>
    </dgm:pt>
    <dgm:pt modelId="{03F25D84-455E-41CB-88BD-2AB355ED9305}" type="pres">
      <dgm:prSet presAssocID="{52EDBEAE-4C10-4D20-A6E9-C68DE93E5E8E}" presName="accentRepeatNode" presStyleLbl="solidFgAcc1" presStyleIdx="2" presStyleCnt="3"/>
      <dgm:spPr/>
    </dgm:pt>
  </dgm:ptLst>
  <dgm:cxnLst>
    <dgm:cxn modelId="{0EB99808-52D9-4BE4-BF35-DDC0C7C9F165}" type="presOf" srcId="{52EDBEAE-4C10-4D20-A6E9-C68DE93E5E8E}" destId="{1BC79D4D-1221-4D1A-B061-A3B4A6FD8C0D}" srcOrd="0" destOrd="0" presId="urn:microsoft.com/office/officeart/2008/layout/VerticalCurvedList"/>
    <dgm:cxn modelId="{AC1A5C12-BE92-4A1F-ACF5-C5DFA2F9AE1A}" type="presOf" srcId="{5255C119-D3A6-427D-9E45-EB42871C7D43}" destId="{58940255-FD47-4083-B9D0-FD05A7326B0D}" srcOrd="0" destOrd="0" presId="urn:microsoft.com/office/officeart/2008/layout/VerticalCurvedList"/>
    <dgm:cxn modelId="{DCBEA615-9BFA-469C-B888-1E4BC5EB8DF4}" srcId="{2F3C6486-2977-407B-B18E-6039989B7C4D}" destId="{1ADA103A-2606-4851-ADAD-90EAF85F4337}" srcOrd="0" destOrd="0" parTransId="{CE2895C7-7ACF-4BE8-BD89-DA3130A31993}" sibTransId="{CAD02F7B-05F5-40C9-85AF-DF0605D6684C}"/>
    <dgm:cxn modelId="{8F5AC13D-5F95-4E9E-9818-384D61E164C1}" type="presOf" srcId="{2F3C6486-2977-407B-B18E-6039989B7C4D}" destId="{ECA57AB7-5A35-4E03-9B3A-074337A7E8B8}" srcOrd="0" destOrd="0" presId="urn:microsoft.com/office/officeart/2008/layout/VerticalCurvedList"/>
    <dgm:cxn modelId="{C131025D-1C9F-48DA-A6AC-BCDB99CC44AA}" srcId="{2F3C6486-2977-407B-B18E-6039989B7C4D}" destId="{5255C119-D3A6-427D-9E45-EB42871C7D43}" srcOrd="1" destOrd="0" parTransId="{1367308C-A57E-4874-AD10-4A0160B15CA9}" sibTransId="{228638DB-7BF5-4097-A61A-0D201A845C3F}"/>
    <dgm:cxn modelId="{FC8D959B-1C0A-4643-84CB-4142FFCABB1B}" type="presOf" srcId="{CAD02F7B-05F5-40C9-85AF-DF0605D6684C}" destId="{07E1E17D-9C1B-4D71-BAB4-BECCDE2E6BB9}" srcOrd="0" destOrd="0" presId="urn:microsoft.com/office/officeart/2008/layout/VerticalCurvedList"/>
    <dgm:cxn modelId="{78F7A1B3-1ACC-4704-A4C6-03106DCA1C59}" type="presOf" srcId="{1ADA103A-2606-4851-ADAD-90EAF85F4337}" destId="{7138FA47-DEDB-494D-A80D-2BD5288FF6A4}" srcOrd="0" destOrd="0" presId="urn:microsoft.com/office/officeart/2008/layout/VerticalCurvedList"/>
    <dgm:cxn modelId="{5E7EC1C9-DBBE-4073-93BA-185074952E71}" srcId="{2F3C6486-2977-407B-B18E-6039989B7C4D}" destId="{52EDBEAE-4C10-4D20-A6E9-C68DE93E5E8E}" srcOrd="2" destOrd="0" parTransId="{329A90FC-2454-418B-A2A8-9AC5A39E063E}" sibTransId="{D5B594C0-5CB3-4B5B-BD91-4C5D92296AD5}"/>
    <dgm:cxn modelId="{C62D9D75-7008-45DD-BE0D-764CAAF82D25}" type="presParOf" srcId="{ECA57AB7-5A35-4E03-9B3A-074337A7E8B8}" destId="{65745C9E-9091-46B9-B0FF-F882AE1EB6B1}" srcOrd="0" destOrd="0" presId="urn:microsoft.com/office/officeart/2008/layout/VerticalCurvedList"/>
    <dgm:cxn modelId="{889A4EF3-537C-40F3-A4B6-18B71F421265}" type="presParOf" srcId="{65745C9E-9091-46B9-B0FF-F882AE1EB6B1}" destId="{BC6E77B4-C2D8-4510-9FB9-DE8AE52A5B85}" srcOrd="0" destOrd="0" presId="urn:microsoft.com/office/officeart/2008/layout/VerticalCurvedList"/>
    <dgm:cxn modelId="{041464D5-AAC3-4204-9E4F-65D4EEBAC5C6}" type="presParOf" srcId="{BC6E77B4-C2D8-4510-9FB9-DE8AE52A5B85}" destId="{462501AE-167E-4543-8F79-19E71DB178FD}" srcOrd="0" destOrd="0" presId="urn:microsoft.com/office/officeart/2008/layout/VerticalCurvedList"/>
    <dgm:cxn modelId="{86BF39E2-19F6-4ED5-AD0B-C926A581B555}" type="presParOf" srcId="{BC6E77B4-C2D8-4510-9FB9-DE8AE52A5B85}" destId="{07E1E17D-9C1B-4D71-BAB4-BECCDE2E6BB9}" srcOrd="1" destOrd="0" presId="urn:microsoft.com/office/officeart/2008/layout/VerticalCurvedList"/>
    <dgm:cxn modelId="{D04FB3C1-563E-4F9B-97AD-A8037F6D2702}" type="presParOf" srcId="{BC6E77B4-C2D8-4510-9FB9-DE8AE52A5B85}" destId="{A8511DCF-442C-41D3-8565-828DDEE64690}" srcOrd="2" destOrd="0" presId="urn:microsoft.com/office/officeart/2008/layout/VerticalCurvedList"/>
    <dgm:cxn modelId="{220AC736-3507-40D1-94FB-1821B245551B}" type="presParOf" srcId="{BC6E77B4-C2D8-4510-9FB9-DE8AE52A5B85}" destId="{4F5A9A10-DB6E-426D-91A6-3A4868A20EBA}" srcOrd="3" destOrd="0" presId="urn:microsoft.com/office/officeart/2008/layout/VerticalCurvedList"/>
    <dgm:cxn modelId="{090C7DBD-8D9B-45D7-93AB-8256436F66EC}" type="presParOf" srcId="{65745C9E-9091-46B9-B0FF-F882AE1EB6B1}" destId="{7138FA47-DEDB-494D-A80D-2BD5288FF6A4}" srcOrd="1" destOrd="0" presId="urn:microsoft.com/office/officeart/2008/layout/VerticalCurvedList"/>
    <dgm:cxn modelId="{ED7DCB3D-8671-4254-A8C3-68B8727B8E84}" type="presParOf" srcId="{65745C9E-9091-46B9-B0FF-F882AE1EB6B1}" destId="{6A21660D-9E14-4A11-BA7A-CB21100BC8FA}" srcOrd="2" destOrd="0" presId="urn:microsoft.com/office/officeart/2008/layout/VerticalCurvedList"/>
    <dgm:cxn modelId="{36013A1F-B91A-43AD-AA98-6E0E94C2081A}" type="presParOf" srcId="{6A21660D-9E14-4A11-BA7A-CB21100BC8FA}" destId="{6ED13A77-FE5C-4EC1-B096-C69F644BD4AC}" srcOrd="0" destOrd="0" presId="urn:microsoft.com/office/officeart/2008/layout/VerticalCurvedList"/>
    <dgm:cxn modelId="{D1F3B39A-ED93-49AE-9A09-9D07A38D2D1B}" type="presParOf" srcId="{65745C9E-9091-46B9-B0FF-F882AE1EB6B1}" destId="{58940255-FD47-4083-B9D0-FD05A7326B0D}" srcOrd="3" destOrd="0" presId="urn:microsoft.com/office/officeart/2008/layout/VerticalCurvedList"/>
    <dgm:cxn modelId="{7E5455D0-E03D-404D-8B3B-9E257316FA93}" type="presParOf" srcId="{65745C9E-9091-46B9-B0FF-F882AE1EB6B1}" destId="{7916E5F0-25FC-4BFE-A638-C2E2FBA02619}" srcOrd="4" destOrd="0" presId="urn:microsoft.com/office/officeart/2008/layout/VerticalCurvedList"/>
    <dgm:cxn modelId="{D90270DB-05EE-4F68-9CB6-7F9F9FE76360}" type="presParOf" srcId="{7916E5F0-25FC-4BFE-A638-C2E2FBA02619}" destId="{15C16599-7B7D-45A3-A8FA-9890E17CA17C}" srcOrd="0" destOrd="0" presId="urn:microsoft.com/office/officeart/2008/layout/VerticalCurvedList"/>
    <dgm:cxn modelId="{A72ADE99-DFFB-4612-8326-594720576974}" type="presParOf" srcId="{65745C9E-9091-46B9-B0FF-F882AE1EB6B1}" destId="{1BC79D4D-1221-4D1A-B061-A3B4A6FD8C0D}" srcOrd="5" destOrd="0" presId="urn:microsoft.com/office/officeart/2008/layout/VerticalCurvedList"/>
    <dgm:cxn modelId="{E22554D6-B763-4562-8308-F8D9FC8508ED}" type="presParOf" srcId="{65745C9E-9091-46B9-B0FF-F882AE1EB6B1}" destId="{FC07A062-3D74-440A-9577-306C6137A5C3}" srcOrd="6" destOrd="0" presId="urn:microsoft.com/office/officeart/2008/layout/VerticalCurvedList"/>
    <dgm:cxn modelId="{8377CA78-1CED-473C-930B-F3869C7D6918}" type="presParOf" srcId="{FC07A062-3D74-440A-9577-306C6137A5C3}" destId="{03F25D84-455E-41CB-88BD-2AB355ED9305}"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43B2D5-1EA9-4103-87E6-DCDCD934748E}" type="doc">
      <dgm:prSet loTypeId="urn:microsoft.com/office/officeart/2005/8/layout/hList9" loCatId="list" qsTypeId="urn:microsoft.com/office/officeart/2005/8/quickstyle/simple1" qsCatId="simple" csTypeId="urn:microsoft.com/office/officeart/2005/8/colors/colorful2" csCatId="colorful" phldr="1"/>
      <dgm:spPr/>
      <dgm:t>
        <a:bodyPr/>
        <a:lstStyle/>
        <a:p>
          <a:endParaRPr lang="en-US"/>
        </a:p>
      </dgm:t>
    </dgm:pt>
    <dgm:pt modelId="{73B372AA-E97F-4452-A418-F6ADFCAD29BB}">
      <dgm:prSet phldrT="[Text]" custT="1"/>
      <dgm:spPr>
        <a:solidFill>
          <a:srgbClr val="92D050"/>
        </a:solidFill>
      </dgm:spPr>
      <dgm:t>
        <a:bodyPr/>
        <a:lstStyle/>
        <a:p>
          <a:r>
            <a:rPr lang="en-US" sz="2000" dirty="0"/>
            <a:t>Logs</a:t>
          </a:r>
          <a:endParaRPr lang="en-US" sz="3000" dirty="0"/>
        </a:p>
      </dgm:t>
    </dgm:pt>
    <dgm:pt modelId="{9BCB368E-A2B0-4320-8C46-9DC7F5507199}" type="parTrans" cxnId="{B20A8776-9EDC-4E0B-B65C-B6E247D4CED9}">
      <dgm:prSet/>
      <dgm:spPr/>
      <dgm:t>
        <a:bodyPr/>
        <a:lstStyle/>
        <a:p>
          <a:endParaRPr lang="en-US"/>
        </a:p>
      </dgm:t>
    </dgm:pt>
    <dgm:pt modelId="{398B9944-515E-47F9-B27C-853A9E841C5F}" type="sibTrans" cxnId="{B20A8776-9EDC-4E0B-B65C-B6E247D4CED9}">
      <dgm:prSet/>
      <dgm:spPr/>
      <dgm:t>
        <a:bodyPr/>
        <a:lstStyle/>
        <a:p>
          <a:endParaRPr lang="en-US"/>
        </a:p>
      </dgm:t>
    </dgm:pt>
    <dgm:pt modelId="{E8943B86-CE5D-4FCC-84FA-2763D46311C8}">
      <dgm:prSet phldrT="[Text]" custT="1"/>
      <dgm:spPr>
        <a:solidFill>
          <a:srgbClr val="CC9900"/>
        </a:solidFill>
      </dgm:spPr>
      <dgm:t>
        <a:bodyPr/>
        <a:lstStyle/>
        <a:p>
          <a:r>
            <a:rPr lang="en-US" sz="2000" dirty="0"/>
            <a:t>Data</a:t>
          </a:r>
          <a:endParaRPr lang="en-US" sz="3000" dirty="0"/>
        </a:p>
      </dgm:t>
    </dgm:pt>
    <dgm:pt modelId="{37AB1677-8BDC-4CB5-BC65-89C7F2806615}" type="parTrans" cxnId="{E969B70F-E05C-4029-AFFC-B8E9EFBB5419}">
      <dgm:prSet/>
      <dgm:spPr/>
      <dgm:t>
        <a:bodyPr/>
        <a:lstStyle/>
        <a:p>
          <a:endParaRPr lang="en-US"/>
        </a:p>
      </dgm:t>
    </dgm:pt>
    <dgm:pt modelId="{E954CE18-B168-4F79-9549-F09B4A8215E7}" type="sibTrans" cxnId="{E969B70F-E05C-4029-AFFC-B8E9EFBB5419}">
      <dgm:prSet/>
      <dgm:spPr/>
      <dgm:t>
        <a:bodyPr/>
        <a:lstStyle/>
        <a:p>
          <a:endParaRPr lang="en-US"/>
        </a:p>
      </dgm:t>
    </dgm:pt>
    <dgm:pt modelId="{BC636A9A-6412-4B13-949B-972D72ADF5A9}">
      <dgm:prSet phldrT="[Text]" custT="1"/>
      <dgm:spPr/>
      <dgm:t>
        <a:bodyPr/>
        <a:lstStyle/>
        <a:p>
          <a:r>
            <a:rPr lang="en-US" sz="1400" dirty="0"/>
            <a:t>App. logs</a:t>
          </a:r>
        </a:p>
      </dgm:t>
    </dgm:pt>
    <dgm:pt modelId="{84E7B07D-325E-4C2B-897B-3C8D63773B11}" type="parTrans" cxnId="{06E81F72-CB6A-49D0-BC8E-63149105F365}">
      <dgm:prSet/>
      <dgm:spPr/>
      <dgm:t>
        <a:bodyPr/>
        <a:lstStyle/>
        <a:p>
          <a:endParaRPr lang="en-US"/>
        </a:p>
      </dgm:t>
    </dgm:pt>
    <dgm:pt modelId="{E4A05133-93EB-4192-928D-AB06F68BDC08}" type="sibTrans" cxnId="{06E81F72-CB6A-49D0-BC8E-63149105F365}">
      <dgm:prSet/>
      <dgm:spPr/>
      <dgm:t>
        <a:bodyPr/>
        <a:lstStyle/>
        <a:p>
          <a:endParaRPr lang="en-US"/>
        </a:p>
      </dgm:t>
    </dgm:pt>
    <dgm:pt modelId="{F62D240F-98BD-4BC5-93D3-EDD56E947332}">
      <dgm:prSet phldrT="[Text]" custT="1"/>
      <dgm:spPr/>
      <dgm:t>
        <a:bodyPr/>
        <a:lstStyle/>
        <a:p>
          <a:r>
            <a:rPr lang="en-US" sz="1400" dirty="0"/>
            <a:t>Service logs</a:t>
          </a:r>
        </a:p>
      </dgm:t>
    </dgm:pt>
    <dgm:pt modelId="{34FA6D6E-14B6-4316-9D4A-B127760DF648}" type="parTrans" cxnId="{B1FD8309-9190-4ACD-A524-8FBB1C578C23}">
      <dgm:prSet/>
      <dgm:spPr/>
      <dgm:t>
        <a:bodyPr/>
        <a:lstStyle/>
        <a:p>
          <a:endParaRPr lang="en-US"/>
        </a:p>
      </dgm:t>
    </dgm:pt>
    <dgm:pt modelId="{5D06DAB1-28CE-4E58-8962-FC9E2B5D42EC}" type="sibTrans" cxnId="{B1FD8309-9190-4ACD-A524-8FBB1C578C23}">
      <dgm:prSet/>
      <dgm:spPr/>
      <dgm:t>
        <a:bodyPr/>
        <a:lstStyle/>
        <a:p>
          <a:endParaRPr lang="en-US"/>
        </a:p>
      </dgm:t>
    </dgm:pt>
    <dgm:pt modelId="{C5B563DF-C768-451C-B6EA-62417D079EFD}">
      <dgm:prSet phldrT="[Text]" custT="1"/>
      <dgm:spPr/>
      <dgm:t>
        <a:bodyPr/>
        <a:lstStyle/>
        <a:p>
          <a:r>
            <a:rPr lang="en-US" sz="1400" dirty="0"/>
            <a:t>Transient data</a:t>
          </a:r>
        </a:p>
      </dgm:t>
    </dgm:pt>
    <dgm:pt modelId="{E84D3EC3-2674-4224-87B7-396638804B28}" type="parTrans" cxnId="{4948E276-0A75-4977-B779-2A6106AACED1}">
      <dgm:prSet/>
      <dgm:spPr/>
      <dgm:t>
        <a:bodyPr/>
        <a:lstStyle/>
        <a:p>
          <a:endParaRPr lang="en-US"/>
        </a:p>
      </dgm:t>
    </dgm:pt>
    <dgm:pt modelId="{5FB5AB31-E907-4D2F-A6EE-484F52EBF1A1}" type="sibTrans" cxnId="{4948E276-0A75-4977-B779-2A6106AACED1}">
      <dgm:prSet/>
      <dgm:spPr/>
      <dgm:t>
        <a:bodyPr/>
        <a:lstStyle/>
        <a:p>
          <a:endParaRPr lang="en-US"/>
        </a:p>
      </dgm:t>
    </dgm:pt>
    <dgm:pt modelId="{AA28B7DA-CC43-4442-A282-2C4DE7A6B871}">
      <dgm:prSet phldrT="[Text]" custT="1"/>
      <dgm:spPr/>
      <dgm:t>
        <a:bodyPr/>
        <a:lstStyle/>
        <a:p>
          <a:r>
            <a:rPr lang="en-US" sz="1400" dirty="0"/>
            <a:t>Non-critical data</a:t>
          </a:r>
        </a:p>
      </dgm:t>
    </dgm:pt>
    <dgm:pt modelId="{DE948014-D879-4BBB-9E1E-3C742C9D6B9F}" type="parTrans" cxnId="{CFD369C9-76D5-4FCD-BA20-0A6C96CF9310}">
      <dgm:prSet/>
      <dgm:spPr/>
      <dgm:t>
        <a:bodyPr/>
        <a:lstStyle/>
        <a:p>
          <a:endParaRPr lang="en-US"/>
        </a:p>
      </dgm:t>
    </dgm:pt>
    <dgm:pt modelId="{C64E5980-CE76-47D3-8507-FD737996B440}" type="sibTrans" cxnId="{CFD369C9-76D5-4FCD-BA20-0A6C96CF9310}">
      <dgm:prSet/>
      <dgm:spPr/>
      <dgm:t>
        <a:bodyPr/>
        <a:lstStyle/>
        <a:p>
          <a:endParaRPr lang="en-US"/>
        </a:p>
      </dgm:t>
    </dgm:pt>
    <dgm:pt modelId="{604162BD-764C-4BA5-9B50-6C22564B363B}" type="pres">
      <dgm:prSet presAssocID="{9E43B2D5-1EA9-4103-87E6-DCDCD934748E}" presName="list" presStyleCnt="0">
        <dgm:presLayoutVars>
          <dgm:dir/>
          <dgm:animLvl val="lvl"/>
        </dgm:presLayoutVars>
      </dgm:prSet>
      <dgm:spPr/>
    </dgm:pt>
    <dgm:pt modelId="{F5703BBB-D6E3-49B4-BC72-8B686C24F282}" type="pres">
      <dgm:prSet presAssocID="{73B372AA-E97F-4452-A418-F6ADFCAD29BB}" presName="posSpace" presStyleCnt="0"/>
      <dgm:spPr/>
    </dgm:pt>
    <dgm:pt modelId="{8563EA88-1094-4A6D-B26C-4E2D35803E2A}" type="pres">
      <dgm:prSet presAssocID="{73B372AA-E97F-4452-A418-F6ADFCAD29BB}" presName="vertFlow" presStyleCnt="0"/>
      <dgm:spPr/>
    </dgm:pt>
    <dgm:pt modelId="{E5093B1F-FE58-4E60-8DD5-E31EBE988A33}" type="pres">
      <dgm:prSet presAssocID="{73B372AA-E97F-4452-A418-F6ADFCAD29BB}" presName="topSpace" presStyleCnt="0"/>
      <dgm:spPr/>
    </dgm:pt>
    <dgm:pt modelId="{5F23973F-748F-4642-A6D7-66FDCE87A441}" type="pres">
      <dgm:prSet presAssocID="{73B372AA-E97F-4452-A418-F6ADFCAD29BB}" presName="firstComp" presStyleCnt="0"/>
      <dgm:spPr/>
    </dgm:pt>
    <dgm:pt modelId="{42719866-073F-4E73-9DA6-CE0646E3B890}" type="pres">
      <dgm:prSet presAssocID="{73B372AA-E97F-4452-A418-F6ADFCAD29BB}" presName="firstChild" presStyleLbl="bgAccFollowNode1" presStyleIdx="0" presStyleCnt="4" custScaleY="45793"/>
      <dgm:spPr/>
    </dgm:pt>
    <dgm:pt modelId="{6211E406-51E0-4A88-86CE-9B3632281BE6}" type="pres">
      <dgm:prSet presAssocID="{73B372AA-E97F-4452-A418-F6ADFCAD29BB}" presName="firstChildTx" presStyleLbl="bgAccFollowNode1" presStyleIdx="0" presStyleCnt="4">
        <dgm:presLayoutVars>
          <dgm:bulletEnabled val="1"/>
        </dgm:presLayoutVars>
      </dgm:prSet>
      <dgm:spPr/>
    </dgm:pt>
    <dgm:pt modelId="{F813E005-DB94-42B3-8931-89894A04BF81}" type="pres">
      <dgm:prSet presAssocID="{F62D240F-98BD-4BC5-93D3-EDD56E947332}" presName="comp" presStyleCnt="0"/>
      <dgm:spPr/>
    </dgm:pt>
    <dgm:pt modelId="{6B276D3D-E08C-4F5D-B427-79114E666BB1}" type="pres">
      <dgm:prSet presAssocID="{F62D240F-98BD-4BC5-93D3-EDD56E947332}" presName="child" presStyleLbl="bgAccFollowNode1" presStyleIdx="1" presStyleCnt="4" custScaleY="32962"/>
      <dgm:spPr/>
    </dgm:pt>
    <dgm:pt modelId="{39D8F292-D249-4D50-B8AD-22D1A4CD505D}" type="pres">
      <dgm:prSet presAssocID="{F62D240F-98BD-4BC5-93D3-EDD56E947332}" presName="childTx" presStyleLbl="bgAccFollowNode1" presStyleIdx="1" presStyleCnt="4">
        <dgm:presLayoutVars>
          <dgm:bulletEnabled val="1"/>
        </dgm:presLayoutVars>
      </dgm:prSet>
      <dgm:spPr/>
    </dgm:pt>
    <dgm:pt modelId="{33B43034-D832-466A-95BC-9F8871F44194}" type="pres">
      <dgm:prSet presAssocID="{73B372AA-E97F-4452-A418-F6ADFCAD29BB}" presName="negSpace" presStyleCnt="0"/>
      <dgm:spPr/>
    </dgm:pt>
    <dgm:pt modelId="{1B7B2B22-7D9A-4320-A0B2-37E71E4CE426}" type="pres">
      <dgm:prSet presAssocID="{73B372AA-E97F-4452-A418-F6ADFCAD29BB}" presName="circle" presStyleLbl="node1" presStyleIdx="0" presStyleCnt="2"/>
      <dgm:spPr/>
    </dgm:pt>
    <dgm:pt modelId="{E92F21F2-5693-477F-8878-EE7C391C2600}" type="pres">
      <dgm:prSet presAssocID="{398B9944-515E-47F9-B27C-853A9E841C5F}" presName="transSpace" presStyleCnt="0"/>
      <dgm:spPr/>
    </dgm:pt>
    <dgm:pt modelId="{BD5A4389-C7D0-4153-B565-123407200124}" type="pres">
      <dgm:prSet presAssocID="{E8943B86-CE5D-4FCC-84FA-2763D46311C8}" presName="posSpace" presStyleCnt="0"/>
      <dgm:spPr/>
    </dgm:pt>
    <dgm:pt modelId="{3471923D-DA33-4FFC-B99A-382A350CC1AB}" type="pres">
      <dgm:prSet presAssocID="{E8943B86-CE5D-4FCC-84FA-2763D46311C8}" presName="vertFlow" presStyleCnt="0"/>
      <dgm:spPr/>
    </dgm:pt>
    <dgm:pt modelId="{80A6018B-D412-4521-9819-6893C539367A}" type="pres">
      <dgm:prSet presAssocID="{E8943B86-CE5D-4FCC-84FA-2763D46311C8}" presName="topSpace" presStyleCnt="0"/>
      <dgm:spPr/>
    </dgm:pt>
    <dgm:pt modelId="{800AEFC9-BB88-4E3A-859F-B25C122CA9AB}" type="pres">
      <dgm:prSet presAssocID="{E8943B86-CE5D-4FCC-84FA-2763D46311C8}" presName="firstComp" presStyleCnt="0"/>
      <dgm:spPr/>
    </dgm:pt>
    <dgm:pt modelId="{3FFC492A-CF5A-40A7-A540-3FA799C217F2}" type="pres">
      <dgm:prSet presAssocID="{E8943B86-CE5D-4FCC-84FA-2763D46311C8}" presName="firstChild" presStyleLbl="bgAccFollowNode1" presStyleIdx="2" presStyleCnt="4" custScaleY="44078"/>
      <dgm:spPr/>
    </dgm:pt>
    <dgm:pt modelId="{DFA224E7-2FF8-4810-8A71-211730915961}" type="pres">
      <dgm:prSet presAssocID="{E8943B86-CE5D-4FCC-84FA-2763D46311C8}" presName="firstChildTx" presStyleLbl="bgAccFollowNode1" presStyleIdx="2" presStyleCnt="4">
        <dgm:presLayoutVars>
          <dgm:bulletEnabled val="1"/>
        </dgm:presLayoutVars>
      </dgm:prSet>
      <dgm:spPr/>
    </dgm:pt>
    <dgm:pt modelId="{E929A209-31A0-4B79-8248-4483E0F0CC32}" type="pres">
      <dgm:prSet presAssocID="{AA28B7DA-CC43-4442-A282-2C4DE7A6B871}" presName="comp" presStyleCnt="0"/>
      <dgm:spPr/>
    </dgm:pt>
    <dgm:pt modelId="{4663186B-68D4-4ABB-A0D3-FB330F99905D}" type="pres">
      <dgm:prSet presAssocID="{AA28B7DA-CC43-4442-A282-2C4DE7A6B871}" presName="child" presStyleLbl="bgAccFollowNode1" presStyleIdx="3" presStyleCnt="4" custScaleY="36392"/>
      <dgm:spPr/>
    </dgm:pt>
    <dgm:pt modelId="{D4285B6C-A9EA-40FC-B9E9-C2172CE6F1A6}" type="pres">
      <dgm:prSet presAssocID="{AA28B7DA-CC43-4442-A282-2C4DE7A6B871}" presName="childTx" presStyleLbl="bgAccFollowNode1" presStyleIdx="3" presStyleCnt="4">
        <dgm:presLayoutVars>
          <dgm:bulletEnabled val="1"/>
        </dgm:presLayoutVars>
      </dgm:prSet>
      <dgm:spPr/>
    </dgm:pt>
    <dgm:pt modelId="{017860D9-7123-4F83-B43C-7D365CB8D681}" type="pres">
      <dgm:prSet presAssocID="{E8943B86-CE5D-4FCC-84FA-2763D46311C8}" presName="negSpace" presStyleCnt="0"/>
      <dgm:spPr/>
    </dgm:pt>
    <dgm:pt modelId="{19326F03-5A0C-45A3-8814-3AF229BE8B4A}" type="pres">
      <dgm:prSet presAssocID="{E8943B86-CE5D-4FCC-84FA-2763D46311C8}" presName="circle" presStyleLbl="node1" presStyleIdx="1" presStyleCnt="2"/>
      <dgm:spPr/>
    </dgm:pt>
  </dgm:ptLst>
  <dgm:cxnLst>
    <dgm:cxn modelId="{C8FB4F07-2F56-4326-A88B-A928ADD9B461}" type="presOf" srcId="{AA28B7DA-CC43-4442-A282-2C4DE7A6B871}" destId="{4663186B-68D4-4ABB-A0D3-FB330F99905D}" srcOrd="0" destOrd="0" presId="urn:microsoft.com/office/officeart/2005/8/layout/hList9"/>
    <dgm:cxn modelId="{B1FD8309-9190-4ACD-A524-8FBB1C578C23}" srcId="{73B372AA-E97F-4452-A418-F6ADFCAD29BB}" destId="{F62D240F-98BD-4BC5-93D3-EDD56E947332}" srcOrd="1" destOrd="0" parTransId="{34FA6D6E-14B6-4316-9D4A-B127760DF648}" sibTransId="{5D06DAB1-28CE-4E58-8962-FC9E2B5D42EC}"/>
    <dgm:cxn modelId="{E969B70F-E05C-4029-AFFC-B8E9EFBB5419}" srcId="{9E43B2D5-1EA9-4103-87E6-DCDCD934748E}" destId="{E8943B86-CE5D-4FCC-84FA-2763D46311C8}" srcOrd="1" destOrd="0" parTransId="{37AB1677-8BDC-4CB5-BC65-89C7F2806615}" sibTransId="{E954CE18-B168-4F79-9549-F09B4A8215E7}"/>
    <dgm:cxn modelId="{C98F6612-9745-46DD-B381-40065B084C21}" type="presOf" srcId="{C5B563DF-C768-451C-B6EA-62417D079EFD}" destId="{DFA224E7-2FF8-4810-8A71-211730915961}" srcOrd="1" destOrd="0" presId="urn:microsoft.com/office/officeart/2005/8/layout/hList9"/>
    <dgm:cxn modelId="{A5E1DA14-B16D-4682-88D7-5E02B6CB2468}" type="presOf" srcId="{AA28B7DA-CC43-4442-A282-2C4DE7A6B871}" destId="{D4285B6C-A9EA-40FC-B9E9-C2172CE6F1A6}" srcOrd="1" destOrd="0" presId="urn:microsoft.com/office/officeart/2005/8/layout/hList9"/>
    <dgm:cxn modelId="{3605C73E-0F81-437E-AC16-33CD353FF19F}" type="presOf" srcId="{F62D240F-98BD-4BC5-93D3-EDD56E947332}" destId="{39D8F292-D249-4D50-B8AD-22D1A4CD505D}" srcOrd="1" destOrd="0" presId="urn:microsoft.com/office/officeart/2005/8/layout/hList9"/>
    <dgm:cxn modelId="{BBE49168-0768-4E0B-9357-35AEF336E00A}" type="presOf" srcId="{9E43B2D5-1EA9-4103-87E6-DCDCD934748E}" destId="{604162BD-764C-4BA5-9B50-6C22564B363B}" srcOrd="0" destOrd="0" presId="urn:microsoft.com/office/officeart/2005/8/layout/hList9"/>
    <dgm:cxn modelId="{29278870-B14E-45AF-A0BD-E9878C579B93}" type="presOf" srcId="{F62D240F-98BD-4BC5-93D3-EDD56E947332}" destId="{6B276D3D-E08C-4F5D-B427-79114E666BB1}" srcOrd="0" destOrd="0" presId="urn:microsoft.com/office/officeart/2005/8/layout/hList9"/>
    <dgm:cxn modelId="{06E81F72-CB6A-49D0-BC8E-63149105F365}" srcId="{73B372AA-E97F-4452-A418-F6ADFCAD29BB}" destId="{BC636A9A-6412-4B13-949B-972D72ADF5A9}" srcOrd="0" destOrd="0" parTransId="{84E7B07D-325E-4C2B-897B-3C8D63773B11}" sibTransId="{E4A05133-93EB-4192-928D-AB06F68BDC08}"/>
    <dgm:cxn modelId="{B20A8776-9EDC-4E0B-B65C-B6E247D4CED9}" srcId="{9E43B2D5-1EA9-4103-87E6-DCDCD934748E}" destId="{73B372AA-E97F-4452-A418-F6ADFCAD29BB}" srcOrd="0" destOrd="0" parTransId="{9BCB368E-A2B0-4320-8C46-9DC7F5507199}" sibTransId="{398B9944-515E-47F9-B27C-853A9E841C5F}"/>
    <dgm:cxn modelId="{4948E276-0A75-4977-B779-2A6106AACED1}" srcId="{E8943B86-CE5D-4FCC-84FA-2763D46311C8}" destId="{C5B563DF-C768-451C-B6EA-62417D079EFD}" srcOrd="0" destOrd="0" parTransId="{E84D3EC3-2674-4224-87B7-396638804B28}" sibTransId="{5FB5AB31-E907-4D2F-A6EE-484F52EBF1A1}"/>
    <dgm:cxn modelId="{169FC8B8-C452-4190-98DA-EC93F633D759}" type="presOf" srcId="{73B372AA-E97F-4452-A418-F6ADFCAD29BB}" destId="{1B7B2B22-7D9A-4320-A0B2-37E71E4CE426}" srcOrd="0" destOrd="0" presId="urn:microsoft.com/office/officeart/2005/8/layout/hList9"/>
    <dgm:cxn modelId="{5C7350C0-6017-4E42-9780-3F47D42D9D5A}" type="presOf" srcId="{E8943B86-CE5D-4FCC-84FA-2763D46311C8}" destId="{19326F03-5A0C-45A3-8814-3AF229BE8B4A}" srcOrd="0" destOrd="0" presId="urn:microsoft.com/office/officeart/2005/8/layout/hList9"/>
    <dgm:cxn modelId="{CFD369C9-76D5-4FCD-BA20-0A6C96CF9310}" srcId="{E8943B86-CE5D-4FCC-84FA-2763D46311C8}" destId="{AA28B7DA-CC43-4442-A282-2C4DE7A6B871}" srcOrd="1" destOrd="0" parTransId="{DE948014-D879-4BBB-9E1E-3C742C9D6B9F}" sibTransId="{C64E5980-CE76-47D3-8507-FD737996B440}"/>
    <dgm:cxn modelId="{ED5D7FE1-AD9F-4C37-84E8-F4B33396F643}" type="presOf" srcId="{BC636A9A-6412-4B13-949B-972D72ADF5A9}" destId="{6211E406-51E0-4A88-86CE-9B3632281BE6}" srcOrd="1" destOrd="0" presId="urn:microsoft.com/office/officeart/2005/8/layout/hList9"/>
    <dgm:cxn modelId="{F88BEDE3-55FB-4AA2-85BC-EC2793D50953}" type="presOf" srcId="{C5B563DF-C768-451C-B6EA-62417D079EFD}" destId="{3FFC492A-CF5A-40A7-A540-3FA799C217F2}" srcOrd="0" destOrd="0" presId="urn:microsoft.com/office/officeart/2005/8/layout/hList9"/>
    <dgm:cxn modelId="{60EFECEC-F221-40D5-ACB2-34FE4E264244}" type="presOf" srcId="{BC636A9A-6412-4B13-949B-972D72ADF5A9}" destId="{42719866-073F-4E73-9DA6-CE0646E3B890}" srcOrd="0" destOrd="0" presId="urn:microsoft.com/office/officeart/2005/8/layout/hList9"/>
    <dgm:cxn modelId="{C3FAE87F-7783-4C4B-93DF-80696520C750}" type="presParOf" srcId="{604162BD-764C-4BA5-9B50-6C22564B363B}" destId="{F5703BBB-D6E3-49B4-BC72-8B686C24F282}" srcOrd="0" destOrd="0" presId="urn:microsoft.com/office/officeart/2005/8/layout/hList9"/>
    <dgm:cxn modelId="{F51E767F-C913-477E-91A9-D70ADD70A5B8}" type="presParOf" srcId="{604162BD-764C-4BA5-9B50-6C22564B363B}" destId="{8563EA88-1094-4A6D-B26C-4E2D35803E2A}" srcOrd="1" destOrd="0" presId="urn:microsoft.com/office/officeart/2005/8/layout/hList9"/>
    <dgm:cxn modelId="{04933831-47D4-4DEF-92FA-7910084DF006}" type="presParOf" srcId="{8563EA88-1094-4A6D-B26C-4E2D35803E2A}" destId="{E5093B1F-FE58-4E60-8DD5-E31EBE988A33}" srcOrd="0" destOrd="0" presId="urn:microsoft.com/office/officeart/2005/8/layout/hList9"/>
    <dgm:cxn modelId="{74D2C3FA-076C-4991-B0AC-6C3110F2225F}" type="presParOf" srcId="{8563EA88-1094-4A6D-B26C-4E2D35803E2A}" destId="{5F23973F-748F-4642-A6D7-66FDCE87A441}" srcOrd="1" destOrd="0" presId="urn:microsoft.com/office/officeart/2005/8/layout/hList9"/>
    <dgm:cxn modelId="{E66290A1-EA70-4184-8B18-59735EC61B5C}" type="presParOf" srcId="{5F23973F-748F-4642-A6D7-66FDCE87A441}" destId="{42719866-073F-4E73-9DA6-CE0646E3B890}" srcOrd="0" destOrd="0" presId="urn:microsoft.com/office/officeart/2005/8/layout/hList9"/>
    <dgm:cxn modelId="{16D77E08-8879-400A-BD56-69D03B35607E}" type="presParOf" srcId="{5F23973F-748F-4642-A6D7-66FDCE87A441}" destId="{6211E406-51E0-4A88-86CE-9B3632281BE6}" srcOrd="1" destOrd="0" presId="urn:microsoft.com/office/officeart/2005/8/layout/hList9"/>
    <dgm:cxn modelId="{C6D238CC-B196-4C51-952D-C299D471557A}" type="presParOf" srcId="{8563EA88-1094-4A6D-B26C-4E2D35803E2A}" destId="{F813E005-DB94-42B3-8931-89894A04BF81}" srcOrd="2" destOrd="0" presId="urn:microsoft.com/office/officeart/2005/8/layout/hList9"/>
    <dgm:cxn modelId="{9EDF300D-1940-4DA4-A73E-36E9E3C51E3D}" type="presParOf" srcId="{F813E005-DB94-42B3-8931-89894A04BF81}" destId="{6B276D3D-E08C-4F5D-B427-79114E666BB1}" srcOrd="0" destOrd="0" presId="urn:microsoft.com/office/officeart/2005/8/layout/hList9"/>
    <dgm:cxn modelId="{75DD510C-60C3-496E-B78E-B053E90FD730}" type="presParOf" srcId="{F813E005-DB94-42B3-8931-89894A04BF81}" destId="{39D8F292-D249-4D50-B8AD-22D1A4CD505D}" srcOrd="1" destOrd="0" presId="urn:microsoft.com/office/officeart/2005/8/layout/hList9"/>
    <dgm:cxn modelId="{18D9081A-EA60-44AE-A045-F37DF60733EB}" type="presParOf" srcId="{604162BD-764C-4BA5-9B50-6C22564B363B}" destId="{33B43034-D832-466A-95BC-9F8871F44194}" srcOrd="2" destOrd="0" presId="urn:microsoft.com/office/officeart/2005/8/layout/hList9"/>
    <dgm:cxn modelId="{2FCA6314-E021-4DB3-AABA-0B920751D2FA}" type="presParOf" srcId="{604162BD-764C-4BA5-9B50-6C22564B363B}" destId="{1B7B2B22-7D9A-4320-A0B2-37E71E4CE426}" srcOrd="3" destOrd="0" presId="urn:microsoft.com/office/officeart/2005/8/layout/hList9"/>
    <dgm:cxn modelId="{515D63AD-2766-4569-96C4-80EE43330E31}" type="presParOf" srcId="{604162BD-764C-4BA5-9B50-6C22564B363B}" destId="{E92F21F2-5693-477F-8878-EE7C391C2600}" srcOrd="4" destOrd="0" presId="urn:microsoft.com/office/officeart/2005/8/layout/hList9"/>
    <dgm:cxn modelId="{9FFBAC74-E305-4F31-9B37-FF76B4C8EBB1}" type="presParOf" srcId="{604162BD-764C-4BA5-9B50-6C22564B363B}" destId="{BD5A4389-C7D0-4153-B565-123407200124}" srcOrd="5" destOrd="0" presId="urn:microsoft.com/office/officeart/2005/8/layout/hList9"/>
    <dgm:cxn modelId="{13F2E06E-C468-48C4-88E2-B9B15BC59EEC}" type="presParOf" srcId="{604162BD-764C-4BA5-9B50-6C22564B363B}" destId="{3471923D-DA33-4FFC-B99A-382A350CC1AB}" srcOrd="6" destOrd="0" presId="urn:microsoft.com/office/officeart/2005/8/layout/hList9"/>
    <dgm:cxn modelId="{455B2A66-BD48-43DD-8C7F-29D67AAFE453}" type="presParOf" srcId="{3471923D-DA33-4FFC-B99A-382A350CC1AB}" destId="{80A6018B-D412-4521-9819-6893C539367A}" srcOrd="0" destOrd="0" presId="urn:microsoft.com/office/officeart/2005/8/layout/hList9"/>
    <dgm:cxn modelId="{FDC40522-D782-4AD1-9AFB-D7C2572F75A1}" type="presParOf" srcId="{3471923D-DA33-4FFC-B99A-382A350CC1AB}" destId="{800AEFC9-BB88-4E3A-859F-B25C122CA9AB}" srcOrd="1" destOrd="0" presId="urn:microsoft.com/office/officeart/2005/8/layout/hList9"/>
    <dgm:cxn modelId="{55954B65-E88B-4555-83AC-49296536D3C0}" type="presParOf" srcId="{800AEFC9-BB88-4E3A-859F-B25C122CA9AB}" destId="{3FFC492A-CF5A-40A7-A540-3FA799C217F2}" srcOrd="0" destOrd="0" presId="urn:microsoft.com/office/officeart/2005/8/layout/hList9"/>
    <dgm:cxn modelId="{EC991B8A-4A32-406F-A4BD-D10938828A7A}" type="presParOf" srcId="{800AEFC9-BB88-4E3A-859F-B25C122CA9AB}" destId="{DFA224E7-2FF8-4810-8A71-211730915961}" srcOrd="1" destOrd="0" presId="urn:microsoft.com/office/officeart/2005/8/layout/hList9"/>
    <dgm:cxn modelId="{0F1FC59C-BD0E-4718-9E77-FA13A85B623A}" type="presParOf" srcId="{3471923D-DA33-4FFC-B99A-382A350CC1AB}" destId="{E929A209-31A0-4B79-8248-4483E0F0CC32}" srcOrd="2" destOrd="0" presId="urn:microsoft.com/office/officeart/2005/8/layout/hList9"/>
    <dgm:cxn modelId="{04B2D12D-5A24-4745-94FB-FCC2C83A10B8}" type="presParOf" srcId="{E929A209-31A0-4B79-8248-4483E0F0CC32}" destId="{4663186B-68D4-4ABB-A0D3-FB330F99905D}" srcOrd="0" destOrd="0" presId="urn:microsoft.com/office/officeart/2005/8/layout/hList9"/>
    <dgm:cxn modelId="{271659F0-A6BA-47FB-92EB-31726429B05C}" type="presParOf" srcId="{E929A209-31A0-4B79-8248-4483E0F0CC32}" destId="{D4285B6C-A9EA-40FC-B9E9-C2172CE6F1A6}" srcOrd="1" destOrd="0" presId="urn:microsoft.com/office/officeart/2005/8/layout/hList9"/>
    <dgm:cxn modelId="{AC90F270-08D0-4E96-80F9-3849D4797638}" type="presParOf" srcId="{604162BD-764C-4BA5-9B50-6C22564B363B}" destId="{017860D9-7123-4F83-B43C-7D365CB8D681}" srcOrd="7" destOrd="0" presId="urn:microsoft.com/office/officeart/2005/8/layout/hList9"/>
    <dgm:cxn modelId="{F46A6547-330F-459F-9792-A871E6E50ABC}" type="presParOf" srcId="{604162BD-764C-4BA5-9B50-6C22564B363B}" destId="{19326F03-5A0C-45A3-8814-3AF229BE8B4A}" srcOrd="8" destOrd="0" presId="urn:microsoft.com/office/officeart/2005/8/layout/hList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7CD10-5CA6-4FFA-B3AF-DF3BDB914FBF}">
      <dsp:nvSpPr>
        <dsp:cNvPr id="0" name=""/>
        <dsp:cNvSpPr/>
      </dsp:nvSpPr>
      <dsp:spPr>
        <a:xfrm rot="5400000">
          <a:off x="2446155" y="705678"/>
          <a:ext cx="1604710" cy="1396098"/>
        </a:xfrm>
        <a:prstGeom prst="hexagon">
          <a:avLst>
            <a:gd name="adj" fmla="val 25000"/>
            <a:gd name="vf" fmla="val 11547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HDFS</a:t>
          </a:r>
          <a:endParaRPr lang="en-US" sz="1200" kern="1200" dirty="0"/>
        </a:p>
      </dsp:txBody>
      <dsp:txXfrm rot="-5400000">
        <a:off x="2768020" y="851439"/>
        <a:ext cx="960980" cy="1104576"/>
      </dsp:txXfrm>
    </dsp:sp>
    <dsp:sp modelId="{DB558F78-9474-4B5F-BBF2-71323CF32B2E}">
      <dsp:nvSpPr>
        <dsp:cNvPr id="0" name=""/>
        <dsp:cNvSpPr/>
      </dsp:nvSpPr>
      <dsp:spPr>
        <a:xfrm>
          <a:off x="4027795" y="922314"/>
          <a:ext cx="1713115" cy="962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Business/master/</a:t>
          </a:r>
          <a:br>
            <a:rPr lang="en-US" sz="1400" kern="1200" dirty="0"/>
          </a:br>
          <a:r>
            <a:rPr lang="en-US" sz="1400" kern="1200" dirty="0"/>
            <a:t>reference data</a:t>
          </a:r>
        </a:p>
      </dsp:txBody>
      <dsp:txXfrm>
        <a:off x="4027795" y="922314"/>
        <a:ext cx="1713115" cy="962826"/>
      </dsp:txXfrm>
    </dsp:sp>
    <dsp:sp modelId="{BD9331C9-4D62-47C5-B431-D8FA368A57AD}">
      <dsp:nvSpPr>
        <dsp:cNvPr id="0" name=""/>
        <dsp:cNvSpPr/>
      </dsp:nvSpPr>
      <dsp:spPr>
        <a:xfrm rot="5400000">
          <a:off x="938369" y="705678"/>
          <a:ext cx="1604710" cy="1396098"/>
        </a:xfrm>
        <a:prstGeom prst="hexagon">
          <a:avLst>
            <a:gd name="adj" fmla="val 25000"/>
            <a:gd name="vf" fmla="val 115470"/>
          </a:avLst>
        </a:prstGeom>
        <a:solidFill>
          <a:schemeClr val="accent2">
            <a:hueOff val="1875010"/>
            <a:satOff val="0"/>
            <a:lumOff val="-352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260234" y="851439"/>
        <a:ext cx="960980" cy="1104576"/>
      </dsp:txXfrm>
    </dsp:sp>
    <dsp:sp modelId="{3CAB6D5D-B285-4F7E-B203-DF37A246778A}">
      <dsp:nvSpPr>
        <dsp:cNvPr id="0" name=""/>
        <dsp:cNvSpPr/>
      </dsp:nvSpPr>
      <dsp:spPr>
        <a:xfrm rot="5400000">
          <a:off x="1689374" y="2067756"/>
          <a:ext cx="1604710" cy="1396098"/>
        </a:xfrm>
        <a:prstGeom prst="hexagon">
          <a:avLst>
            <a:gd name="adj" fmla="val 25000"/>
            <a:gd name="vf" fmla="val 115470"/>
          </a:avLst>
        </a:prstGeom>
        <a:solidFill>
          <a:schemeClr val="accent2">
            <a:hueOff val="3750021"/>
            <a:satOff val="0"/>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Services RDBMS</a:t>
          </a:r>
        </a:p>
      </dsp:txBody>
      <dsp:txXfrm rot="-5400000">
        <a:off x="2011239" y="2213517"/>
        <a:ext cx="960980" cy="1104576"/>
      </dsp:txXfrm>
    </dsp:sp>
    <dsp:sp modelId="{E36C037B-2707-4CD8-9BE5-C555A54AE606}">
      <dsp:nvSpPr>
        <dsp:cNvPr id="0" name=""/>
        <dsp:cNvSpPr/>
      </dsp:nvSpPr>
      <dsp:spPr>
        <a:xfrm>
          <a:off x="2823" y="2284392"/>
          <a:ext cx="1733087" cy="962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schema/metadata, users, RBAC policies, audit logs, batch job history </a:t>
          </a:r>
          <a:r>
            <a:rPr lang="en-US" sz="1400" kern="1200" dirty="0" err="1"/>
            <a:t>etc</a:t>
          </a:r>
          <a:endParaRPr lang="en-US" sz="1400" kern="1200" dirty="0"/>
        </a:p>
      </dsp:txBody>
      <dsp:txXfrm>
        <a:off x="2823" y="2284392"/>
        <a:ext cx="1733087" cy="962826"/>
      </dsp:txXfrm>
    </dsp:sp>
    <dsp:sp modelId="{46A68238-2285-458D-924D-451A0B43D94C}">
      <dsp:nvSpPr>
        <dsp:cNvPr id="0" name=""/>
        <dsp:cNvSpPr/>
      </dsp:nvSpPr>
      <dsp:spPr>
        <a:xfrm rot="5400000">
          <a:off x="3197160" y="2067756"/>
          <a:ext cx="1604710" cy="1396098"/>
        </a:xfrm>
        <a:prstGeom prst="hexagon">
          <a:avLst>
            <a:gd name="adj" fmla="val 25000"/>
            <a:gd name="vf" fmla="val 115470"/>
          </a:avLst>
        </a:prstGeom>
        <a:solidFill>
          <a:schemeClr val="accent2">
            <a:hueOff val="5625032"/>
            <a:satOff val="0"/>
            <a:lumOff val="-1058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519025" y="2213517"/>
        <a:ext cx="960980" cy="1104576"/>
      </dsp:txXfrm>
    </dsp:sp>
    <dsp:sp modelId="{331E3571-3338-4C7B-81B3-A444D1C58799}">
      <dsp:nvSpPr>
        <dsp:cNvPr id="0" name=""/>
        <dsp:cNvSpPr/>
      </dsp:nvSpPr>
      <dsp:spPr>
        <a:xfrm rot="5400000">
          <a:off x="2446155" y="3429835"/>
          <a:ext cx="1604710" cy="1396098"/>
        </a:xfrm>
        <a:prstGeom prst="hexagon">
          <a:avLst>
            <a:gd name="adj" fmla="val 25000"/>
            <a:gd name="vf" fmla="val 115470"/>
          </a:avLst>
        </a:prstGeom>
        <a:solidFill>
          <a:schemeClr val="accent2">
            <a:hueOff val="7500042"/>
            <a:satOff val="0"/>
            <a:lumOff val="-1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HDFS encryption keys</a:t>
          </a:r>
        </a:p>
      </dsp:txBody>
      <dsp:txXfrm rot="-5400000">
        <a:off x="2768020" y="3575596"/>
        <a:ext cx="960980" cy="1104576"/>
      </dsp:txXfrm>
    </dsp:sp>
    <dsp:sp modelId="{25C52BD4-2678-46A3-8569-5E93225F6340}">
      <dsp:nvSpPr>
        <dsp:cNvPr id="0" name=""/>
        <dsp:cNvSpPr/>
      </dsp:nvSpPr>
      <dsp:spPr>
        <a:xfrm>
          <a:off x="3988924" y="3646471"/>
          <a:ext cx="1790856" cy="962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Ranger KMS </a:t>
          </a:r>
          <a:br>
            <a:rPr lang="en-US" sz="1400" kern="1200" dirty="0"/>
          </a:br>
          <a:r>
            <a:rPr lang="en-US" sz="1400" kern="1200" dirty="0"/>
            <a:t>database</a:t>
          </a:r>
        </a:p>
      </dsp:txBody>
      <dsp:txXfrm>
        <a:off x="3988924" y="3646471"/>
        <a:ext cx="1790856" cy="962826"/>
      </dsp:txXfrm>
    </dsp:sp>
    <dsp:sp modelId="{554DE75A-EDA8-4D42-9BC3-8138E7F40ABD}">
      <dsp:nvSpPr>
        <dsp:cNvPr id="0" name=""/>
        <dsp:cNvSpPr/>
      </dsp:nvSpPr>
      <dsp:spPr>
        <a:xfrm rot="5400000">
          <a:off x="938369" y="3429835"/>
          <a:ext cx="1604710" cy="1396098"/>
        </a:xfrm>
        <a:prstGeom prst="hexagon">
          <a:avLst>
            <a:gd name="adj" fmla="val 25000"/>
            <a:gd name="vf" fmla="val 115470"/>
          </a:avLst>
        </a:prstGeom>
        <a:solidFill>
          <a:schemeClr val="accent2">
            <a:hueOff val="9375052"/>
            <a:satOff val="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260234" y="3575596"/>
        <a:ext cx="960980" cy="1104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1E17D-9C1B-4D71-BAB4-BECCDE2E6BB9}">
      <dsp:nvSpPr>
        <dsp:cNvPr id="0" name=""/>
        <dsp:cNvSpPr/>
      </dsp:nvSpPr>
      <dsp:spPr>
        <a:xfrm>
          <a:off x="-3044977" y="-468864"/>
          <a:ext cx="3632289" cy="3632289"/>
        </a:xfrm>
        <a:prstGeom prst="blockArc">
          <a:avLst>
            <a:gd name="adj1" fmla="val 18900000"/>
            <a:gd name="adj2" fmla="val 2700000"/>
            <a:gd name="adj3" fmla="val 595"/>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38FA47-DEDB-494D-A80D-2BD5288FF6A4}">
      <dsp:nvSpPr>
        <dsp:cNvPr id="0" name=""/>
        <dsp:cNvSpPr/>
      </dsp:nvSpPr>
      <dsp:spPr>
        <a:xfrm>
          <a:off x="377632" y="269456"/>
          <a:ext cx="3046233" cy="53891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762"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Service conf</a:t>
          </a:r>
        </a:p>
      </dsp:txBody>
      <dsp:txXfrm>
        <a:off x="377632" y="269456"/>
        <a:ext cx="3046233" cy="538912"/>
      </dsp:txXfrm>
    </dsp:sp>
    <dsp:sp modelId="{6ED13A77-FE5C-4EC1-B096-C69F644BD4AC}">
      <dsp:nvSpPr>
        <dsp:cNvPr id="0" name=""/>
        <dsp:cNvSpPr/>
      </dsp:nvSpPr>
      <dsp:spPr>
        <a:xfrm>
          <a:off x="40812" y="202092"/>
          <a:ext cx="673640" cy="673640"/>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0255-FD47-4083-B9D0-FD05A7326B0D}">
      <dsp:nvSpPr>
        <dsp:cNvPr id="0" name=""/>
        <dsp:cNvSpPr/>
      </dsp:nvSpPr>
      <dsp:spPr>
        <a:xfrm>
          <a:off x="573526" y="1077824"/>
          <a:ext cx="2850339" cy="538912"/>
        </a:xfrm>
        <a:prstGeom prst="rect">
          <a:avLst/>
        </a:prstGeom>
        <a:solidFill>
          <a:schemeClr val="accent2">
            <a:hueOff val="4687526"/>
            <a:satOff val="0"/>
            <a:lumOff val="-882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762"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Security conf</a:t>
          </a:r>
        </a:p>
      </dsp:txBody>
      <dsp:txXfrm>
        <a:off x="573526" y="1077824"/>
        <a:ext cx="2850339" cy="538912"/>
      </dsp:txXfrm>
    </dsp:sp>
    <dsp:sp modelId="{15C16599-7B7D-45A3-A8FA-9890E17CA17C}">
      <dsp:nvSpPr>
        <dsp:cNvPr id="0" name=""/>
        <dsp:cNvSpPr/>
      </dsp:nvSpPr>
      <dsp:spPr>
        <a:xfrm>
          <a:off x="236706" y="1010460"/>
          <a:ext cx="673640" cy="673640"/>
        </a:xfrm>
        <a:prstGeom prst="ellipse">
          <a:avLst/>
        </a:prstGeom>
        <a:solidFill>
          <a:schemeClr val="lt1">
            <a:hueOff val="0"/>
            <a:satOff val="0"/>
            <a:lumOff val="0"/>
            <a:alphaOff val="0"/>
          </a:schemeClr>
        </a:solidFill>
        <a:ln w="10795" cap="flat" cmpd="sng" algn="ctr">
          <a:solidFill>
            <a:schemeClr val="accent2">
              <a:hueOff val="4687526"/>
              <a:satOff val="0"/>
              <a:lumOff val="-8823"/>
              <a:alphaOff val="0"/>
            </a:schemeClr>
          </a:solidFill>
          <a:prstDash val="solid"/>
        </a:ln>
        <a:effectLst/>
      </dsp:spPr>
      <dsp:style>
        <a:lnRef idx="2">
          <a:scrgbClr r="0" g="0" b="0"/>
        </a:lnRef>
        <a:fillRef idx="1">
          <a:scrgbClr r="0" g="0" b="0"/>
        </a:fillRef>
        <a:effectRef idx="0">
          <a:scrgbClr r="0" g="0" b="0"/>
        </a:effectRef>
        <a:fontRef idx="minor"/>
      </dsp:style>
    </dsp:sp>
    <dsp:sp modelId="{1BC79D4D-1221-4D1A-B061-A3B4A6FD8C0D}">
      <dsp:nvSpPr>
        <dsp:cNvPr id="0" name=""/>
        <dsp:cNvSpPr/>
      </dsp:nvSpPr>
      <dsp:spPr>
        <a:xfrm>
          <a:off x="377632" y="1886192"/>
          <a:ext cx="3046233" cy="538912"/>
        </a:xfrm>
        <a:prstGeom prst="rect">
          <a:avLst/>
        </a:prstGeom>
        <a:solidFill>
          <a:schemeClr val="accent2">
            <a:hueOff val="9375052"/>
            <a:satOff val="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762"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Applications</a:t>
          </a:r>
        </a:p>
      </dsp:txBody>
      <dsp:txXfrm>
        <a:off x="377632" y="1886192"/>
        <a:ext cx="3046233" cy="538912"/>
      </dsp:txXfrm>
    </dsp:sp>
    <dsp:sp modelId="{03F25D84-455E-41CB-88BD-2AB355ED9305}">
      <dsp:nvSpPr>
        <dsp:cNvPr id="0" name=""/>
        <dsp:cNvSpPr/>
      </dsp:nvSpPr>
      <dsp:spPr>
        <a:xfrm>
          <a:off x="40812" y="1818828"/>
          <a:ext cx="673640" cy="673640"/>
        </a:xfrm>
        <a:prstGeom prst="ellipse">
          <a:avLst/>
        </a:prstGeom>
        <a:solidFill>
          <a:schemeClr val="lt1">
            <a:hueOff val="0"/>
            <a:satOff val="0"/>
            <a:lumOff val="0"/>
            <a:alphaOff val="0"/>
          </a:schemeClr>
        </a:solidFill>
        <a:ln w="10795" cap="flat" cmpd="sng" algn="ctr">
          <a:solidFill>
            <a:schemeClr val="accent2">
              <a:hueOff val="9375052"/>
              <a:satOff val="0"/>
              <a:lumOff val="-17647"/>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19866-073F-4E73-9DA6-CE0646E3B890}">
      <dsp:nvSpPr>
        <dsp:cNvPr id="0" name=""/>
        <dsp:cNvSpPr/>
      </dsp:nvSpPr>
      <dsp:spPr>
        <a:xfrm>
          <a:off x="907813" y="1563152"/>
          <a:ext cx="1700156" cy="519294"/>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App. logs</a:t>
          </a:r>
        </a:p>
      </dsp:txBody>
      <dsp:txXfrm>
        <a:off x="1179838" y="1563152"/>
        <a:ext cx="1428131" cy="519294"/>
      </dsp:txXfrm>
    </dsp:sp>
    <dsp:sp modelId="{6B276D3D-E08C-4F5D-B427-79114E666BB1}">
      <dsp:nvSpPr>
        <dsp:cNvPr id="0" name=""/>
        <dsp:cNvSpPr/>
      </dsp:nvSpPr>
      <dsp:spPr>
        <a:xfrm>
          <a:off x="907813" y="2082447"/>
          <a:ext cx="1700156" cy="373790"/>
        </a:xfrm>
        <a:prstGeom prst="rect">
          <a:avLst/>
        </a:prstGeom>
        <a:solidFill>
          <a:schemeClr val="accent2">
            <a:tint val="40000"/>
            <a:alpha val="90000"/>
            <a:hueOff val="3228818"/>
            <a:satOff val="-14969"/>
            <a:lumOff val="-1663"/>
            <a:alphaOff val="0"/>
          </a:schemeClr>
        </a:solidFill>
        <a:ln w="10795" cap="flat" cmpd="sng" algn="ctr">
          <a:solidFill>
            <a:schemeClr val="accent2">
              <a:tint val="40000"/>
              <a:alpha val="90000"/>
              <a:hueOff val="3228818"/>
              <a:satOff val="-14969"/>
              <a:lumOff val="-16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Service logs</a:t>
          </a:r>
        </a:p>
      </dsp:txBody>
      <dsp:txXfrm>
        <a:off x="1179838" y="2082447"/>
        <a:ext cx="1428131" cy="373790"/>
      </dsp:txXfrm>
    </dsp:sp>
    <dsp:sp modelId="{1B7B2B22-7D9A-4320-A0B2-37E71E4CE426}">
      <dsp:nvSpPr>
        <dsp:cNvPr id="0" name=""/>
        <dsp:cNvSpPr/>
      </dsp:nvSpPr>
      <dsp:spPr>
        <a:xfrm>
          <a:off x="1063" y="1109777"/>
          <a:ext cx="1133437" cy="1133437"/>
        </a:xfrm>
        <a:prstGeom prst="ellipse">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Logs</a:t>
          </a:r>
          <a:endParaRPr lang="en-US" sz="3000" kern="1200" dirty="0"/>
        </a:p>
      </dsp:txBody>
      <dsp:txXfrm>
        <a:off x="167051" y="1275765"/>
        <a:ext cx="801461" cy="801461"/>
      </dsp:txXfrm>
    </dsp:sp>
    <dsp:sp modelId="{3FFC492A-CF5A-40A7-A540-3FA799C217F2}">
      <dsp:nvSpPr>
        <dsp:cNvPr id="0" name=""/>
        <dsp:cNvSpPr/>
      </dsp:nvSpPr>
      <dsp:spPr>
        <a:xfrm>
          <a:off x="3741406" y="1563152"/>
          <a:ext cx="1700156" cy="499846"/>
        </a:xfrm>
        <a:prstGeom prst="rect">
          <a:avLst/>
        </a:prstGeom>
        <a:solidFill>
          <a:schemeClr val="accent2">
            <a:tint val="40000"/>
            <a:alpha val="90000"/>
            <a:hueOff val="6457635"/>
            <a:satOff val="-29938"/>
            <a:lumOff val="-3325"/>
            <a:alphaOff val="0"/>
          </a:schemeClr>
        </a:solidFill>
        <a:ln w="10795" cap="flat" cmpd="sng" algn="ctr">
          <a:solidFill>
            <a:schemeClr val="accent2">
              <a:tint val="40000"/>
              <a:alpha val="90000"/>
              <a:hueOff val="6457635"/>
              <a:satOff val="-29938"/>
              <a:lumOff val="-33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Transient data</a:t>
          </a:r>
        </a:p>
      </dsp:txBody>
      <dsp:txXfrm>
        <a:off x="4013431" y="1563152"/>
        <a:ext cx="1428131" cy="499846"/>
      </dsp:txXfrm>
    </dsp:sp>
    <dsp:sp modelId="{4663186B-68D4-4ABB-A0D3-FB330F99905D}">
      <dsp:nvSpPr>
        <dsp:cNvPr id="0" name=""/>
        <dsp:cNvSpPr/>
      </dsp:nvSpPr>
      <dsp:spPr>
        <a:xfrm>
          <a:off x="3741406" y="2062999"/>
          <a:ext cx="1700156" cy="412686"/>
        </a:xfrm>
        <a:prstGeom prst="rect">
          <a:avLst/>
        </a:prstGeom>
        <a:solidFill>
          <a:schemeClr val="accent2">
            <a:tint val="40000"/>
            <a:alpha val="90000"/>
            <a:hueOff val="9686452"/>
            <a:satOff val="-44907"/>
            <a:lumOff val="-4988"/>
            <a:alphaOff val="0"/>
          </a:schemeClr>
        </a:solidFill>
        <a:ln w="10795" cap="flat" cmpd="sng" algn="ctr">
          <a:solidFill>
            <a:schemeClr val="accent2">
              <a:tint val="40000"/>
              <a:alpha val="90000"/>
              <a:hueOff val="9686452"/>
              <a:satOff val="-44907"/>
              <a:lumOff val="-49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99568" rIns="99568" bIns="99568" numCol="1" spcCol="1270" anchor="ctr" anchorCtr="0">
          <a:noAutofit/>
        </a:bodyPr>
        <a:lstStyle/>
        <a:p>
          <a:pPr marL="0" lvl="0" indent="0" algn="l" defTabSz="622300">
            <a:lnSpc>
              <a:spcPct val="90000"/>
            </a:lnSpc>
            <a:spcBef>
              <a:spcPct val="0"/>
            </a:spcBef>
            <a:spcAft>
              <a:spcPct val="35000"/>
            </a:spcAft>
            <a:buNone/>
          </a:pPr>
          <a:r>
            <a:rPr lang="en-US" sz="1400" kern="1200" dirty="0"/>
            <a:t>Non-critical data</a:t>
          </a:r>
        </a:p>
      </dsp:txBody>
      <dsp:txXfrm>
        <a:off x="4013431" y="2062999"/>
        <a:ext cx="1428131" cy="412686"/>
      </dsp:txXfrm>
    </dsp:sp>
    <dsp:sp modelId="{19326F03-5A0C-45A3-8814-3AF229BE8B4A}">
      <dsp:nvSpPr>
        <dsp:cNvPr id="0" name=""/>
        <dsp:cNvSpPr/>
      </dsp:nvSpPr>
      <dsp:spPr>
        <a:xfrm>
          <a:off x="2834656" y="1109777"/>
          <a:ext cx="1133437" cy="1133437"/>
        </a:xfrm>
        <a:prstGeom prst="ellipse">
          <a:avLst/>
        </a:prstGeom>
        <a:solidFill>
          <a:srgbClr val="CC99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Data</a:t>
          </a:r>
          <a:endParaRPr lang="en-US" sz="3000" kern="1200" dirty="0"/>
        </a:p>
      </dsp:txBody>
      <dsp:txXfrm>
        <a:off x="3000644" y="1275765"/>
        <a:ext cx="801461" cy="801461"/>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11/12/18 9:47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11/12/18 9:47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10:03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32152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1349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1474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01487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9:47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76764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10:02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51504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10:08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8689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61654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10:48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634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11/12/18 11:26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59328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image" Target="../media/image1.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image" Target="../media/image14.pn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4.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6.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9.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0.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2.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3.xml"/><Relationship Id="rId1" Type="http://schemas.openxmlformats.org/officeDocument/2006/relationships/vmlDrawing" Target="../drawings/vmlDrawing16.vml"/><Relationship Id="rId5" Type="http://schemas.openxmlformats.org/officeDocument/2006/relationships/image" Target="../media/image10.emf"/><Relationship Id="rId4" Type="http://schemas.openxmlformats.org/officeDocument/2006/relationships/oleObject" Target="../embeddings/oleObject16.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4.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5.xml"/><Relationship Id="rId1" Type="http://schemas.openxmlformats.org/officeDocument/2006/relationships/vmlDrawing" Target="../drawings/vmlDrawing18.vml"/><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6.xml"/><Relationship Id="rId1" Type="http://schemas.openxmlformats.org/officeDocument/2006/relationships/vmlDrawing" Target="../drawings/vmlDrawing19.vml"/><Relationship Id="rId5" Type="http://schemas.openxmlformats.org/officeDocument/2006/relationships/image" Target="../media/image10.emf"/><Relationship Id="rId4" Type="http://schemas.openxmlformats.org/officeDocument/2006/relationships/oleObject" Target="../embeddings/oleObject19.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7.xml"/><Relationship Id="rId1" Type="http://schemas.openxmlformats.org/officeDocument/2006/relationships/vmlDrawing" Target="../drawings/vmlDrawing20.vml"/><Relationship Id="rId5" Type="http://schemas.openxmlformats.org/officeDocument/2006/relationships/image" Target="../media/image10.emf"/><Relationship Id="rId4" Type="http://schemas.openxmlformats.org/officeDocument/2006/relationships/oleObject" Target="../embeddings/oleObject20.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8.xml"/><Relationship Id="rId1" Type="http://schemas.openxmlformats.org/officeDocument/2006/relationships/vmlDrawing" Target="../drawings/vmlDrawing21.vml"/><Relationship Id="rId5" Type="http://schemas.openxmlformats.org/officeDocument/2006/relationships/image" Target="../media/image10.emf"/><Relationship Id="rId4" Type="http://schemas.openxmlformats.org/officeDocument/2006/relationships/oleObject" Target="../embeddings/oleObject21.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9.xml"/><Relationship Id="rId1" Type="http://schemas.openxmlformats.org/officeDocument/2006/relationships/vmlDrawing" Target="../drawings/vmlDrawing22.vml"/><Relationship Id="rId5" Type="http://schemas.openxmlformats.org/officeDocument/2006/relationships/image" Target="../media/image10.emf"/><Relationship Id="rId4" Type="http://schemas.openxmlformats.org/officeDocument/2006/relationships/oleObject" Target="../embeddings/oleObject22.bin"/></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0.xml"/><Relationship Id="rId1" Type="http://schemas.openxmlformats.org/officeDocument/2006/relationships/vmlDrawing" Target="../drawings/vmlDrawing23.vml"/><Relationship Id="rId5" Type="http://schemas.openxmlformats.org/officeDocument/2006/relationships/image" Target="../media/image10.emf"/><Relationship Id="rId4" Type="http://schemas.openxmlformats.org/officeDocument/2006/relationships/oleObject" Target="../embeddings/oleObject23.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1.xml"/><Relationship Id="rId1" Type="http://schemas.openxmlformats.org/officeDocument/2006/relationships/vmlDrawing" Target="../drawings/vmlDrawing24.vml"/><Relationship Id="rId5" Type="http://schemas.openxmlformats.org/officeDocument/2006/relationships/image" Target="../media/image10.emf"/><Relationship Id="rId4" Type="http://schemas.openxmlformats.org/officeDocument/2006/relationships/oleObject" Target="../embeddings/oleObject24.bin"/></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Master" Target="../slideMasters/slideMaster7.xml"/><Relationship Id="rId7" Type="http://schemas.openxmlformats.org/officeDocument/2006/relationships/image" Target="../media/image16.png"/><Relationship Id="rId2" Type="http://schemas.openxmlformats.org/officeDocument/2006/relationships/tags" Target="../tags/tag32.xml"/><Relationship Id="rId1" Type="http://schemas.openxmlformats.org/officeDocument/2006/relationships/vmlDrawing" Target="../drawings/vmlDrawing25.vml"/><Relationship Id="rId6" Type="http://schemas.openxmlformats.org/officeDocument/2006/relationships/image" Target="../media/image15.png"/><Relationship Id="rId5" Type="http://schemas.openxmlformats.org/officeDocument/2006/relationships/image" Target="../media/image10.emf"/><Relationship Id="rId10" Type="http://schemas.openxmlformats.org/officeDocument/2006/relationships/image" Target="../media/image19.png"/><Relationship Id="rId4" Type="http://schemas.openxmlformats.org/officeDocument/2006/relationships/oleObject" Target="../embeddings/oleObject25.bin"/><Relationship Id="rId9" Type="http://schemas.openxmlformats.org/officeDocument/2006/relationships/image" Target="../media/image18.png"/></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3.xml"/><Relationship Id="rId1" Type="http://schemas.openxmlformats.org/officeDocument/2006/relationships/vmlDrawing" Target="../drawings/vmlDrawing26.vml"/><Relationship Id="rId5" Type="http://schemas.openxmlformats.org/officeDocument/2006/relationships/image" Target="../media/image10.emf"/><Relationship Id="rId4" Type="http://schemas.openxmlformats.org/officeDocument/2006/relationships/oleObject" Target="../embeddings/oleObject26.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4.xml"/><Relationship Id="rId1" Type="http://schemas.openxmlformats.org/officeDocument/2006/relationships/vmlDrawing" Target="../drawings/vmlDrawing27.vml"/><Relationship Id="rId5" Type="http://schemas.openxmlformats.org/officeDocument/2006/relationships/image" Target="../media/image10.emf"/><Relationship Id="rId4" Type="http://schemas.openxmlformats.org/officeDocument/2006/relationships/oleObject" Target="../embeddings/oleObject27.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5.xml"/><Relationship Id="rId1" Type="http://schemas.openxmlformats.org/officeDocument/2006/relationships/vmlDrawing" Target="../drawings/vmlDrawing28.vml"/><Relationship Id="rId5" Type="http://schemas.openxmlformats.org/officeDocument/2006/relationships/image" Target="../media/image10.emf"/><Relationship Id="rId4" Type="http://schemas.openxmlformats.org/officeDocument/2006/relationships/oleObject" Target="../embeddings/oleObject28.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29.vml"/><Relationship Id="rId5" Type="http://schemas.openxmlformats.org/officeDocument/2006/relationships/image" Target="../media/image10.emf"/><Relationship Id="rId4" Type="http://schemas.openxmlformats.org/officeDocument/2006/relationships/oleObject" Target="../embeddings/oleObject29.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7.xml"/><Relationship Id="rId1" Type="http://schemas.openxmlformats.org/officeDocument/2006/relationships/vmlDrawing" Target="../drawings/vmlDrawing30.vml"/><Relationship Id="rId5" Type="http://schemas.openxmlformats.org/officeDocument/2006/relationships/image" Target="../media/image10.emf"/><Relationship Id="rId4" Type="http://schemas.openxmlformats.org/officeDocument/2006/relationships/oleObject" Target="../embeddings/oleObject30.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8.xml"/><Relationship Id="rId1" Type="http://schemas.openxmlformats.org/officeDocument/2006/relationships/vmlDrawing" Target="../drawings/vmlDrawing31.vml"/><Relationship Id="rId5" Type="http://schemas.openxmlformats.org/officeDocument/2006/relationships/image" Target="../media/image10.emf"/><Relationship Id="rId4" Type="http://schemas.openxmlformats.org/officeDocument/2006/relationships/oleObject" Target="../embeddings/oleObject31.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9.xml"/><Relationship Id="rId1" Type="http://schemas.openxmlformats.org/officeDocument/2006/relationships/vmlDrawing" Target="../drawings/vmlDrawing32.vml"/><Relationship Id="rId5" Type="http://schemas.openxmlformats.org/officeDocument/2006/relationships/image" Target="../media/image10.emf"/><Relationship Id="rId4" Type="http://schemas.openxmlformats.org/officeDocument/2006/relationships/oleObject" Target="../embeddings/oleObject32.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0.xml"/><Relationship Id="rId1" Type="http://schemas.openxmlformats.org/officeDocument/2006/relationships/vmlDrawing" Target="../drawings/vmlDrawing33.vml"/><Relationship Id="rId6" Type="http://schemas.openxmlformats.org/officeDocument/2006/relationships/image" Target="../media/image20.png"/><Relationship Id="rId5" Type="http://schemas.openxmlformats.org/officeDocument/2006/relationships/image" Target="../media/image10.emf"/><Relationship Id="rId4" Type="http://schemas.openxmlformats.org/officeDocument/2006/relationships/oleObject" Target="../embeddings/oleObject33.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2.xml"/><Relationship Id="rId5" Type="http://schemas.openxmlformats.org/officeDocument/2006/relationships/image" Target="../media/image33.png"/><Relationship Id="rId4" Type="http://schemas.microsoft.com/office/2007/relationships/hdphoto" Target="../media/hdphoto1.wdp"/></Relationships>
</file>

<file path=ppt/slideLayouts/_rels/slideLayout2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jpe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jpe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31.jpg"/><Relationship Id="rId1" Type="http://schemas.openxmlformats.org/officeDocument/2006/relationships/slideMaster" Target="../slideMasters/slideMaster20.xml"/><Relationship Id="rId4" Type="http://schemas.openxmlformats.org/officeDocument/2006/relationships/image" Target="../media/image6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20.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0.png"/><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Master" Target="../slideMasters/slideMaster21.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2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2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7.xml"/><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10.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1.bin"/><Relationship Id="rId5" Type="http://schemas.openxmlformats.org/officeDocument/2006/relationships/tags" Target="../tags/tag4.xml"/><Relationship Id="rId10" Type="http://schemas.openxmlformats.org/officeDocument/2006/relationships/slideMaster" Target="../slideMasters/slideMaster3.xml"/><Relationship Id="rId4" Type="http://schemas.openxmlformats.org/officeDocument/2006/relationships/tags" Target="../tags/tag3.xml"/><Relationship Id="rId9" Type="http://schemas.openxmlformats.org/officeDocument/2006/relationships/tags" Target="../tags/tag8.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295" y="479775"/>
            <a:ext cx="1638874" cy="3591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06" y="4137022"/>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231"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3511"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8870"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06" y="1274472"/>
            <a:ext cx="274285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147"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8701"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3256"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1227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2464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8262793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7708" y="6651414"/>
            <a:ext cx="777180" cy="29764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8724" y="6606831"/>
            <a:ext cx="8548985" cy="387694"/>
          </a:xfrm>
          <a:prstGeom prst="rect">
            <a:avLst/>
          </a:prstGeom>
        </p:spPr>
        <p:txBody>
          <a:bodyPr/>
          <a:lstStyle/>
          <a:p>
            <a:pPr defTabSz="932415"/>
            <a:endParaRPr lang="en-US" dirty="0">
              <a:solidFill>
                <a:srgbClr val="505050"/>
              </a:solidFill>
            </a:endParaRPr>
          </a:p>
        </p:txBody>
      </p:sp>
      <p:sp>
        <p:nvSpPr>
          <p:cNvPr id="3" name="Slide Number Placeholder 2"/>
          <p:cNvSpPr>
            <a:spLocks noGrp="1"/>
          </p:cNvSpPr>
          <p:nvPr>
            <p:ph type="sldNum" sz="quarter" idx="16"/>
          </p:nvPr>
        </p:nvSpPr>
        <p:spPr>
          <a:xfrm>
            <a:off x="11657711" y="6606838"/>
            <a:ext cx="777179" cy="387693"/>
          </a:xfrm>
          <a:prstGeom prst="rect">
            <a:avLst/>
          </a:prstGeom>
        </p:spPr>
        <p:txBody>
          <a:bodyPr/>
          <a:lstStyle/>
          <a:p>
            <a:pPr defTabSz="932415"/>
            <a:fld id="{FAADACFB-7C71-4E89-89D2-7BBA40B7BFA9}" type="slidenum">
              <a:rPr lang="en-US" smtClean="0">
                <a:solidFill>
                  <a:srgbClr val="505050"/>
                </a:solidFill>
              </a:rPr>
              <a:pPr defTabSz="932415"/>
              <a:t>‹#›</a:t>
            </a:fld>
            <a:endParaRPr lang="en-US" dirty="0">
              <a:solidFill>
                <a:srgbClr val="505050"/>
              </a:solidFill>
            </a:endParaRPr>
          </a:p>
        </p:txBody>
      </p:sp>
    </p:spTree>
    <p:extLst>
      <p:ext uri="{BB962C8B-B14F-4D97-AF65-F5344CB8AC3E}">
        <p14:creationId xmlns:p14="http://schemas.microsoft.com/office/powerpoint/2010/main" val="39350422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7"/>
            </a:lvl1pPr>
          </a:lstStyle>
          <a:p>
            <a:r>
              <a:rPr lang="en-US" dirty="0"/>
              <a:t>Click to edit Master title style</a:t>
            </a:r>
          </a:p>
        </p:txBody>
      </p:sp>
    </p:spTree>
    <p:extLst>
      <p:ext uri="{BB962C8B-B14F-4D97-AF65-F5344CB8AC3E}">
        <p14:creationId xmlns:p14="http://schemas.microsoft.com/office/powerpoint/2010/main" val="1386315410"/>
      </p:ext>
    </p:extLst>
  </p:cSld>
  <p:clrMapOvr>
    <a:masterClrMapping/>
  </p:clrMapOvr>
  <p:transition spd="slow">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296" y="479775"/>
            <a:ext cx="1638874" cy="359162"/>
          </a:xfrm>
          <a:prstGeom prst="rect">
            <a:avLst/>
          </a:prstGeom>
        </p:spPr>
      </p:pic>
    </p:spTree>
    <p:extLst>
      <p:ext uri="{BB962C8B-B14F-4D97-AF65-F5344CB8AC3E}">
        <p14:creationId xmlns:p14="http://schemas.microsoft.com/office/powerpoint/2010/main" val="314245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13555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434888" cy="738536"/>
          </a:xfrm>
        </p:spPr>
        <p:txBody>
          <a:bodyPr/>
          <a:lstStyle>
            <a:lvl1pPr marL="0" indent="0">
              <a:buNone/>
              <a:defRPr/>
            </a:lvl1pPr>
          </a:lstStyle>
          <a:p>
            <a:endParaRPr lang="en-US" dirty="0"/>
          </a:p>
        </p:txBody>
      </p:sp>
      <p:sp>
        <p:nvSpPr>
          <p:cNvPr id="5" name="Title 4"/>
          <p:cNvSpPr>
            <a:spLocks noGrp="1"/>
          </p:cNvSpPr>
          <p:nvPr>
            <p:ph type="title"/>
          </p:nvPr>
        </p:nvSpPr>
        <p:spPr>
          <a:xfrm>
            <a:off x="274285" y="307612"/>
            <a:ext cx="54860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02564868"/>
      </p:ext>
    </p:extLst>
  </p:cSld>
  <p:clrMapOvr>
    <a:masterClrMapping/>
  </p:clrMapOvr>
  <p:transition>
    <p:fade/>
  </p:transition>
  <p:extLst mod="1">
    <p:ext uri="{DCECCB84-F9BA-43D5-87BE-67443E8EF086}">
      <p15:sldGuideLst xmlns:p15="http://schemas.microsoft.com/office/powerpoint/2012/main">
        <p15:guide id="1" orient="horz" pos="4104" userDrawn="1">
          <p15:clr>
            <a:srgbClr val="C35EA4"/>
          </p15:clr>
        </p15:guide>
        <p15:guide id="2" pos="288" userDrawn="1">
          <p15:clr>
            <a:srgbClr val="C35EA4"/>
          </p15:clr>
        </p15:guide>
        <p15:guide id="3" orient="horz" pos="302" userDrawn="1">
          <p15:clr>
            <a:srgbClr val="C35EA4"/>
          </p15:clr>
        </p15:guide>
        <p15:guide id="4" pos="7545" userDrawn="1">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434888" cy="738536"/>
          </a:xfrm>
        </p:spPr>
        <p:txBody>
          <a:bodyPr/>
          <a:lstStyle/>
          <a:p>
            <a:endParaRPr lang="en-US" dirty="0"/>
          </a:p>
        </p:txBody>
      </p:sp>
      <p:sp>
        <p:nvSpPr>
          <p:cNvPr id="2" name="Title 1"/>
          <p:cNvSpPr>
            <a:spLocks noGrp="1"/>
          </p:cNvSpPr>
          <p:nvPr>
            <p:ph type="title"/>
          </p:nvPr>
        </p:nvSpPr>
        <p:spPr>
          <a:xfrm>
            <a:off x="274286" y="1211263"/>
            <a:ext cx="4571735" cy="4572000"/>
          </a:xfrm>
        </p:spPr>
        <p:txBody>
          <a:bodyPr/>
          <a:lstStyle>
            <a:lvl1pPr>
              <a:defRPr sz="4799"/>
            </a:lvl1pPr>
          </a:lstStyle>
          <a:p>
            <a:r>
              <a:rPr lang="en-US" dirty="0"/>
              <a:t>Click to edit Master title style</a:t>
            </a:r>
          </a:p>
        </p:txBody>
      </p:sp>
    </p:spTree>
    <p:extLst>
      <p:ext uri="{BB962C8B-B14F-4D97-AF65-F5344CB8AC3E}">
        <p14:creationId xmlns:p14="http://schemas.microsoft.com/office/powerpoint/2010/main" val="6487878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8941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8"/>
            <a:ext cx="11924179"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5" y="2597166"/>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0893956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298" y="1759884"/>
            <a:ext cx="3474296"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1735"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4592"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1735"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4592"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027586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06" y="4137023"/>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231"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3511"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8870"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06" y="1274472"/>
            <a:ext cx="274285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147"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8701"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3256"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977543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9" y="296899"/>
            <a:ext cx="11924179"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6" y="2597167"/>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6339534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9"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7"/>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642535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899"/>
            <a:ext cx="1156327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6" y="2597167"/>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85795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7" y="296902"/>
            <a:ext cx="10264032"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7"/>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354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40"/>
            <a:ext cx="9142833" cy="849335"/>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352202123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40"/>
            <a:ext cx="9142833" cy="849335"/>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614966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8"/>
            <a:ext cx="9143151"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564649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86115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2"/>
            <a:ext cx="10057117"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298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30135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450145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34164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787" y="276986"/>
            <a:ext cx="6399797"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747" indent="0">
              <a:buFontTx/>
              <a:buNone/>
              <a:defRPr sz="2400">
                <a:latin typeface="Segoe Pro Light"/>
              </a:defRPr>
            </a:lvl2pPr>
            <a:lvl3pPr marL="571244" indent="0">
              <a:buFontTx/>
              <a:buNone/>
              <a:defRPr sz="2400">
                <a:latin typeface="Segoe Pro Light"/>
              </a:defRPr>
            </a:lvl3pPr>
            <a:lvl4pPr marL="799741" indent="0">
              <a:buFontTx/>
              <a:buNone/>
              <a:defRPr sz="2400">
                <a:latin typeface="Segoe Pro Light"/>
              </a:defRPr>
            </a:lvl4pPr>
            <a:lvl5pPr marL="102823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10" y="4137023"/>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2936"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2216"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7575"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10" y="1274472"/>
            <a:ext cx="274285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2852"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7406"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1961"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54941955"/>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89"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9142770"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464295" y="479775"/>
            <a:ext cx="1638875" cy="359162"/>
          </a:xfrm>
          <a:prstGeom prst="rect">
            <a:avLst/>
          </a:prstGeom>
        </p:spPr>
      </p:pic>
    </p:spTree>
    <p:extLst>
      <p:ext uri="{BB962C8B-B14F-4D97-AF65-F5344CB8AC3E}">
        <p14:creationId xmlns:p14="http://schemas.microsoft.com/office/powerpoint/2010/main" val="2118969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1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1"/>
            <a:ext cx="12434888" cy="738664"/>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t="8530"/>
          <a:stretch/>
        </p:blipFill>
        <p:spPr>
          <a:xfrm>
            <a:off x="262904" y="832966"/>
            <a:ext cx="11909080" cy="5876623"/>
          </a:xfrm>
          <a:prstGeom prst="rect">
            <a:avLst/>
          </a:prstGeom>
          <a:noFill/>
          <a:ln>
            <a:noFill/>
          </a:ln>
        </p:spPr>
      </p:pic>
      <p:sp>
        <p:nvSpPr>
          <p:cNvPr id="5"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6">
            <a:extLst>
              <a:ext uri="{28A0092B-C50C-407E-A947-70E740481C1C}">
                <a14:useLocalDpi xmlns:a14="http://schemas.microsoft.com/office/drawing/2010/main" val="0"/>
              </a:ext>
            </a:extLst>
          </a:blip>
          <a:srcRect l="16749" t="685"/>
          <a:stretch/>
        </p:blipFill>
        <p:spPr>
          <a:xfrm>
            <a:off x="2257509" y="328911"/>
            <a:ext cx="9914475" cy="6380679"/>
          </a:xfrm>
          <a:prstGeom prst="rect">
            <a:avLst/>
          </a:prstGeom>
          <a:noFill/>
          <a:ln>
            <a:noFill/>
          </a:ln>
        </p:spPr>
      </p:pic>
    </p:spTree>
    <p:extLst>
      <p:ext uri="{BB962C8B-B14F-4D97-AF65-F5344CB8AC3E}">
        <p14:creationId xmlns:p14="http://schemas.microsoft.com/office/powerpoint/2010/main" val="19423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37"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1"/>
            <a:ext cx="12434888" cy="738664"/>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98950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6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1"/>
            <a:ext cx="12434888" cy="738664"/>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6506" y="2125663"/>
            <a:ext cx="54837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668" y="296863"/>
            <a:ext cx="54856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722819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8"/>
            <a:ext cx="1156327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5" y="2597166"/>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8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1"/>
            <a:ext cx="12434888" cy="738664"/>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74668" y="2125663"/>
            <a:ext cx="54856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642653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20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1"/>
            <a:ext cx="12434888" cy="738664"/>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6032310" y="723012"/>
            <a:ext cx="639998"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4" name="Text Placeholder 5"/>
          <p:cNvSpPr>
            <a:spLocks noGrp="1"/>
          </p:cNvSpPr>
          <p:nvPr>
            <p:ph type="body" sz="quarter" idx="16" hasCustomPrompt="1"/>
          </p:nvPr>
        </p:nvSpPr>
        <p:spPr>
          <a:xfrm>
            <a:off x="9417436" y="912247"/>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5" name="Text Placeholder 5"/>
          <p:cNvSpPr>
            <a:spLocks noGrp="1"/>
          </p:cNvSpPr>
          <p:nvPr>
            <p:ph type="body" sz="quarter" idx="17" hasCustomPrompt="1"/>
          </p:nvPr>
        </p:nvSpPr>
        <p:spPr>
          <a:xfrm>
            <a:off x="9417436" y="3821068"/>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7" name="Title 16"/>
          <p:cNvSpPr>
            <a:spLocks noGrp="1"/>
          </p:cNvSpPr>
          <p:nvPr>
            <p:ph type="title"/>
          </p:nvPr>
        </p:nvSpPr>
        <p:spPr>
          <a:xfrm>
            <a:off x="4393639" y="3628285"/>
            <a:ext cx="2278669"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9034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3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3"/>
            <a:ext cx="5485700" cy="406265"/>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597" indent="0">
              <a:buNone/>
              <a:defRPr sz="1600"/>
            </a:lvl5pPr>
          </a:lstStyle>
          <a:p>
            <a:pPr lvl="0"/>
            <a:r>
              <a:rPr lang="en-US"/>
              <a:t>Click to edit Master text styles</a:t>
            </a:r>
          </a:p>
        </p:txBody>
      </p:sp>
    </p:spTree>
    <p:extLst>
      <p:ext uri="{BB962C8B-B14F-4D97-AF65-F5344CB8AC3E}">
        <p14:creationId xmlns:p14="http://schemas.microsoft.com/office/powerpoint/2010/main" val="20679007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5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4"/>
            <a:ext cx="54857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0306983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8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3"/>
            <a:ext cx="5485700" cy="406265"/>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5464433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30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049818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2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153576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5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721280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7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9"/>
            <a:ext cx="11886001"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3"/>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05920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40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1"/>
            <a:ext cx="6001572" cy="738664"/>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760303" y="1211263"/>
            <a:ext cx="6399983"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2158537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0264032"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2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7250494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44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03" y="1697038"/>
            <a:ext cx="9142833"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7999601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47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1697062"/>
            <a:ext cx="3657133"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65122238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49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1"/>
            <a:ext cx="12434888" cy="738664"/>
          </a:xfrm>
        </p:spPr>
        <p:txBody>
          <a:bodyPr/>
          <a:lstStyle/>
          <a:p>
            <a:r>
              <a:rPr lang="en-US" dirty="0"/>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659414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52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8047"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3040064"/>
            <a:ext cx="11885683"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0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316"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029"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474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4995526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254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1697037"/>
            <a:ext cx="54857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62960664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356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47322156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459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7272297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5617"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8572" y="296864"/>
            <a:ext cx="11885683" cy="6247693"/>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285" y="2122489"/>
            <a:ext cx="11888047"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393602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664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122489"/>
            <a:ext cx="11888047"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1141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39"/>
            <a:ext cx="9142833"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766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64"/>
            <a:ext cx="11888047"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80453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868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285" y="2129450"/>
            <a:ext cx="11888047" cy="917575"/>
          </a:xfrm>
        </p:spPr>
        <p:txBody>
          <a:bodyPr/>
          <a:lstStyle>
            <a:lvl1pPr>
              <a:defRPr sz="5999"/>
            </a:lvl1pPr>
          </a:lstStyle>
          <a:p>
            <a:r>
              <a:rPr lang="en-US" dirty="0"/>
              <a:t>Thank you</a:t>
            </a:r>
          </a:p>
        </p:txBody>
      </p:sp>
    </p:spTree>
    <p:extLst>
      <p:ext uri="{BB962C8B-B14F-4D97-AF65-F5344CB8AC3E}">
        <p14:creationId xmlns:p14="http://schemas.microsoft.com/office/powerpoint/2010/main" val="382916838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971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9" spc="-100" baseline="0">
                <a:solidFill>
                  <a:schemeClr val="bg1"/>
                </a:solidFill>
              </a:defRPr>
            </a:lvl1pPr>
          </a:lstStyle>
          <a:p>
            <a:r>
              <a:rPr lang="en-US" dirty="0"/>
              <a:t>Video title</a:t>
            </a:r>
          </a:p>
        </p:txBody>
      </p:sp>
    </p:spTree>
    <p:extLst>
      <p:ext uri="{BB962C8B-B14F-4D97-AF65-F5344CB8AC3E}">
        <p14:creationId xmlns:p14="http://schemas.microsoft.com/office/powerpoint/2010/main" val="2248976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3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6090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176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1"/>
            <a:ext cx="12434888"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18251" y="2279698"/>
            <a:ext cx="11254273" cy="2435131"/>
          </a:xfrm>
        </p:spPr>
        <p:txBody>
          <a:bodyPr anchor="b">
            <a:normAutofit/>
          </a:bodyPr>
          <a:lstStyle>
            <a:lvl1pPr algn="l">
              <a:defRPr sz="14074"/>
            </a:lvl1pPr>
          </a:lstStyle>
          <a:p>
            <a:r>
              <a:rPr lang="en-US" dirty="0"/>
              <a:t>Video</a:t>
            </a:r>
          </a:p>
        </p:txBody>
      </p:sp>
    </p:spTree>
    <p:extLst>
      <p:ext uri="{BB962C8B-B14F-4D97-AF65-F5344CB8AC3E}">
        <p14:creationId xmlns:p14="http://schemas.microsoft.com/office/powerpoint/2010/main" val="282270088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278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18251" y="2288586"/>
            <a:ext cx="11254273" cy="2435131"/>
          </a:xfrm>
        </p:spPr>
        <p:txBody>
          <a:bodyPr anchor="ctr">
            <a:noAutofit/>
          </a:bodyPr>
          <a:lstStyle>
            <a:lvl1pPr algn="l">
              <a:lnSpc>
                <a:spcPct val="100000"/>
              </a:lnSpc>
              <a:defRPr sz="16928">
                <a:solidFill>
                  <a:schemeClr val="bg1"/>
                </a:solidFill>
              </a:defRPr>
            </a:lvl1pPr>
          </a:lstStyle>
          <a:p>
            <a:r>
              <a:rPr lang="en-US" dirty="0"/>
              <a:t>subject</a:t>
            </a:r>
          </a:p>
        </p:txBody>
      </p:sp>
    </p:spTree>
    <p:extLst>
      <p:ext uri="{BB962C8B-B14F-4D97-AF65-F5344CB8AC3E}">
        <p14:creationId xmlns:p14="http://schemas.microsoft.com/office/powerpoint/2010/main" val="11853993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3809"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1"/>
            <a:ext cx="12434888"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9172" y="5612732"/>
            <a:ext cx="8811481" cy="734889"/>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marL="0" marR="0" lvl="0" indent="0" algn="l" defTabSz="93201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01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681223" y="3027178"/>
            <a:ext cx="3288086" cy="704445"/>
          </a:xfrm>
          <a:prstGeom prst="rect">
            <a:avLst/>
          </a:prstGeom>
        </p:spPr>
      </p:pic>
    </p:spTree>
    <p:extLst>
      <p:ext uri="{BB962C8B-B14F-4D97-AF65-F5344CB8AC3E}">
        <p14:creationId xmlns:p14="http://schemas.microsoft.com/office/powerpoint/2010/main" val="410996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4" y="1139826"/>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3"/>
            <a:ext cx="11885683"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defTabSz="931591" fontAlgn="base">
              <a:spcBef>
                <a:spcPct val="0"/>
              </a:spcBef>
              <a:spcAft>
                <a:spcPct val="0"/>
              </a:spcAft>
              <a:defRPr smtClean="0">
                <a:solidFill>
                  <a:srgbClr val="505050"/>
                </a:solidFill>
              </a:defRPr>
            </a:lvl1pPr>
          </a:lstStyle>
          <a:p>
            <a:pPr>
              <a:defRPr/>
            </a:pPr>
            <a:fld id="{56442AAA-6A77-5942-BCC4-0CCA4B0626F8}" type="slidenum">
              <a:rPr lang="en-US" smtClean="0"/>
              <a:pPr>
                <a:defRPr/>
              </a:pPr>
              <a:t>‹#›</a:t>
            </a:fld>
            <a:endParaRPr lang="en-US" dirty="0"/>
          </a:p>
        </p:txBody>
      </p:sp>
    </p:spTree>
    <p:extLst>
      <p:ext uri="{BB962C8B-B14F-4D97-AF65-F5344CB8AC3E}">
        <p14:creationId xmlns:p14="http://schemas.microsoft.com/office/powerpoint/2010/main" val="10104043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649"/>
            <a:fld id="{E06F6AF6-9BB2-4D8F-B5A2-49BFC35259FB}" type="datetime1">
              <a:rPr lang="en-US" smtClean="0">
                <a:solidFill>
                  <a:srgbClr val="505050"/>
                </a:solidFill>
              </a:rPr>
              <a:pPr defTabSz="932649"/>
              <a:t>11/12/18</a:t>
            </a:fld>
            <a:endParaRPr lang="en-US">
              <a:solidFill>
                <a:srgbClr val="505050"/>
              </a:solidFill>
            </a:endParaRPr>
          </a:p>
        </p:txBody>
      </p:sp>
      <p:sp>
        <p:nvSpPr>
          <p:cNvPr id="5" name="Footer Placeholder 4"/>
          <p:cNvSpPr>
            <a:spLocks noGrp="1"/>
          </p:cNvSpPr>
          <p:nvPr>
            <p:ph type="ftr" sz="quarter" idx="11"/>
          </p:nvPr>
        </p:nvSpPr>
        <p:spPr/>
        <p:txBody>
          <a:bodyPr/>
          <a:lstStyle/>
          <a:p>
            <a:endParaRPr lang="en-US">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32649"/>
            <a:fld id="{565C8C09-52AD-4319-9961-87D46754FAA2}" type="slidenum">
              <a:rPr lang="en-US" smtClean="0">
                <a:gradFill>
                  <a:gsLst>
                    <a:gs pos="2239">
                      <a:srgbClr val="505050"/>
                    </a:gs>
                    <a:gs pos="11940">
                      <a:srgbClr val="505050"/>
                    </a:gs>
                  </a:gsLst>
                  <a:lin ang="5400000" scaled="0"/>
                </a:gradFill>
              </a:rPr>
              <a:pPr defTabSz="932649"/>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40145245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9"/>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36409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39"/>
            <a:ext cx="9142833"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29694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03157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8475877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4"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650753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96824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50230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284454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6772095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7101673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8211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7"/>
            <a:ext cx="9143151"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06046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65673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487101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736560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941891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73360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26293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19269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666291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2890"/>
            <a:ext cx="11854890"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945280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868456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4888"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89146" y="6077722"/>
            <a:ext cx="2007262"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4617" y="6339910"/>
            <a:ext cx="1860976"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081" y="3860028"/>
            <a:ext cx="186070" cy="5666229"/>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799565" y="6820878"/>
            <a:ext cx="3896238"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514" y="5824227"/>
            <a:ext cx="8000129"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7990" y="6428115"/>
            <a:ext cx="723448"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4888"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6622" y="6741761"/>
            <a:ext cx="332072" cy="2713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6674" y="6731768"/>
            <a:ext cx="123983"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19924" y="6591208"/>
            <a:ext cx="3820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34" y="6994525"/>
            <a:ext cx="12782769"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693" y="6195153"/>
            <a:ext cx="39969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4888"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28" y="6620265"/>
            <a:ext cx="955268" cy="210480"/>
          </a:xfrm>
          <a:prstGeom prst="rect">
            <a:avLst/>
          </a:prstGeom>
        </p:spPr>
      </p:pic>
    </p:spTree>
    <p:extLst>
      <p:ext uri="{BB962C8B-B14F-4D97-AF65-F5344CB8AC3E}">
        <p14:creationId xmlns:p14="http://schemas.microsoft.com/office/powerpoint/2010/main" val="32527824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4888" cy="6994525"/>
          </a:xfrm>
          <a:prstGeom prst="rect">
            <a:avLst/>
          </a:prstGeom>
        </p:spPr>
      </p:pic>
      <p:sp>
        <p:nvSpPr>
          <p:cNvPr id="2" name="Rectangle 1"/>
          <p:cNvSpPr/>
          <p:nvPr userDrawn="1"/>
        </p:nvSpPr>
        <p:spPr bwMode="auto">
          <a:xfrm>
            <a:off x="271363" y="2125664"/>
            <a:ext cx="6403223"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8" y="2125664"/>
            <a:ext cx="6399919"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6" y="3954444"/>
            <a:ext cx="6401571"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141" y="479426"/>
            <a:ext cx="2101710"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55614" y="6149340"/>
            <a:ext cx="1706602" cy="376026"/>
          </a:xfrm>
          <a:prstGeom prst="rect">
            <a:avLst/>
          </a:prstGeom>
        </p:spPr>
      </p:pic>
    </p:spTree>
    <p:extLst>
      <p:ext uri="{BB962C8B-B14F-4D97-AF65-F5344CB8AC3E}">
        <p14:creationId xmlns:p14="http://schemas.microsoft.com/office/powerpoint/2010/main" val="142268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14912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84334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3" y="1212851"/>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0075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3256178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320912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38042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81483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1"/>
            <a:ext cx="10057117"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997738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11650495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2984307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15217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2585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945771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6441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048097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062663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6"/>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65626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32516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41904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25577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0592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4381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89"/>
            <a:ext cx="11854890"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172" y="3145041"/>
            <a:ext cx="3288086" cy="704445"/>
          </a:xfrm>
          <a:prstGeom prst="rect">
            <a:avLst/>
          </a:prstGeom>
        </p:spPr>
      </p:pic>
    </p:spTree>
    <p:extLst>
      <p:ext uri="{BB962C8B-B14F-4D97-AF65-F5344CB8AC3E}">
        <p14:creationId xmlns:p14="http://schemas.microsoft.com/office/powerpoint/2010/main" val="242180817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66320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4888"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89145" y="6077722"/>
            <a:ext cx="2007262"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4617" y="6339910"/>
            <a:ext cx="1860976"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081" y="3860028"/>
            <a:ext cx="186070" cy="5666229"/>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799565" y="6820877"/>
            <a:ext cx="3896238"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514" y="5824226"/>
            <a:ext cx="8000129"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7989" y="6428114"/>
            <a:ext cx="723448"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4888"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6622" y="6741760"/>
            <a:ext cx="332072" cy="2713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6673" y="6731767"/>
            <a:ext cx="123983"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19923" y="6591208"/>
            <a:ext cx="3820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34" y="6994525"/>
            <a:ext cx="12782769"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693" y="6195152"/>
            <a:ext cx="39969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4888"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27" y="6620265"/>
            <a:ext cx="955268" cy="210480"/>
          </a:xfrm>
          <a:prstGeom prst="rect">
            <a:avLst/>
          </a:prstGeom>
        </p:spPr>
      </p:pic>
    </p:spTree>
    <p:extLst>
      <p:ext uri="{BB962C8B-B14F-4D97-AF65-F5344CB8AC3E}">
        <p14:creationId xmlns:p14="http://schemas.microsoft.com/office/powerpoint/2010/main" val="359728080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23" y="6243237"/>
            <a:ext cx="1279997" cy="274492"/>
          </a:xfrm>
          <a:prstGeom prst="rect">
            <a:avLst/>
          </a:prstGeom>
        </p:spPr>
      </p:pic>
    </p:spTree>
    <p:extLst>
      <p:ext uri="{BB962C8B-B14F-4D97-AF65-F5344CB8AC3E}">
        <p14:creationId xmlns:p14="http://schemas.microsoft.com/office/powerpoint/2010/main" val="3307073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5523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6"/>
            <a:ext cx="11885683"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547145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83020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94278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810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85350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64389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63953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384711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301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44519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67" indent="-290467">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7" indent="-29046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1"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24354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8621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659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6986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724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587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848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303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921359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173" y="3145040"/>
            <a:ext cx="3291420" cy="705834"/>
          </a:xfrm>
          <a:prstGeom prst="rect">
            <a:avLst/>
          </a:prstGeom>
        </p:spPr>
      </p:pic>
      <p:pic>
        <p:nvPicPr>
          <p:cNvPr id="4" name="Picture 3"/>
          <p:cNvPicPr>
            <a:picLocks noChangeAspect="1"/>
          </p:cNvPicPr>
          <p:nvPr userDrawn="1"/>
        </p:nvPicPr>
        <p:blipFill>
          <a:blip r:embed="rId2"/>
          <a:stretch>
            <a:fillRect/>
          </a:stretch>
        </p:blipFill>
        <p:spPr>
          <a:xfrm>
            <a:off x="459173" y="3145040"/>
            <a:ext cx="3291420" cy="705834"/>
          </a:xfrm>
          <a:prstGeom prst="rect">
            <a:avLst/>
          </a:prstGeom>
        </p:spPr>
      </p:pic>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6671508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784" y="276986"/>
            <a:ext cx="6399797"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13" indent="0">
              <a:buFontTx/>
              <a:buNone/>
              <a:defRPr sz="2400">
                <a:latin typeface="Segoe Pro Light"/>
              </a:defRPr>
            </a:lvl2pPr>
            <a:lvl3pPr marL="571354" indent="0">
              <a:buFontTx/>
              <a:buNone/>
              <a:defRPr sz="2400">
                <a:latin typeface="Segoe Pro Light"/>
              </a:defRPr>
            </a:lvl3pPr>
            <a:lvl4pPr marL="799895" indent="0">
              <a:buFontTx/>
              <a:buNone/>
              <a:defRPr sz="2400">
                <a:latin typeface="Segoe Pro Light"/>
              </a:defRPr>
            </a:lvl4pPr>
            <a:lvl5pPr marL="1028436"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10" y="4137022"/>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2936"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2216"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7575"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10" y="1274472"/>
            <a:ext cx="274285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2852"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7406"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1961"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9175" y="3145040"/>
            <a:ext cx="3291420" cy="705836"/>
          </a:xfrm>
          <a:prstGeom prst="rect">
            <a:avLst/>
          </a:prstGeom>
        </p:spPr>
      </p:pic>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2514214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38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03" y="2119164"/>
            <a:ext cx="6399984"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algn="ctr" defTabSz="931723"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1" y="6240964"/>
            <a:ext cx="1278347"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3954" y="490737"/>
            <a:ext cx="1436130" cy="306604"/>
          </a:xfrm>
          <a:prstGeom prst="rect">
            <a:avLst/>
          </a:prstGeom>
        </p:spPr>
      </p:pic>
      <p:sp>
        <p:nvSpPr>
          <p:cNvPr id="12" name="Freeform 11"/>
          <p:cNvSpPr>
            <a:spLocks noEditPoints="1"/>
          </p:cNvSpPr>
          <p:nvPr userDrawn="1"/>
        </p:nvSpPr>
        <p:spPr bwMode="black">
          <a:xfrm>
            <a:off x="2137296" y="2473327"/>
            <a:ext cx="8160296"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368" tIns="45685" rIns="91368" bIns="45685"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81482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171" y="6240964"/>
            <a:ext cx="1278347" cy="274137"/>
          </a:xfrm>
          <a:prstGeom prst="rect">
            <a:avLst/>
          </a:prstGeom>
        </p:spPr>
      </p:pic>
      <p:sp>
        <p:nvSpPr>
          <p:cNvPr id="18" name="Title 1"/>
          <p:cNvSpPr>
            <a:spLocks noGrp="1"/>
          </p:cNvSpPr>
          <p:nvPr>
            <p:ph type="title" hasCustomPrompt="1"/>
          </p:nvPr>
        </p:nvSpPr>
        <p:spPr>
          <a:xfrm>
            <a:off x="274667" y="2125678"/>
            <a:ext cx="10057052"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668" y="3955787"/>
            <a:ext cx="10057053"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142" y="490737"/>
            <a:ext cx="1449754" cy="306604"/>
          </a:xfrm>
          <a:prstGeom prst="rect">
            <a:avLst/>
          </a:prstGeom>
        </p:spPr>
      </p:pic>
      <p:sp>
        <p:nvSpPr>
          <p:cNvPr id="7" name="Text Placeholder 2"/>
          <p:cNvSpPr>
            <a:spLocks noGrp="1"/>
          </p:cNvSpPr>
          <p:nvPr>
            <p:ph type="body" sz="quarter" idx="13" hasCustomPrompt="1"/>
          </p:nvPr>
        </p:nvSpPr>
        <p:spPr>
          <a:xfrm>
            <a:off x="8503153" y="307621"/>
            <a:ext cx="3655547"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2" name="TextBox 1"/>
          <p:cNvSpPr txBox="1"/>
          <p:nvPr userDrawn="1"/>
        </p:nvSpPr>
        <p:spPr>
          <a:xfrm>
            <a:off x="288952" y="6072577"/>
            <a:ext cx="1920607"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15944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171" y="6240964"/>
            <a:ext cx="1278347" cy="274137"/>
          </a:xfrm>
          <a:prstGeom prst="rect">
            <a:avLst/>
          </a:prstGeom>
        </p:spPr>
      </p:pic>
      <p:sp>
        <p:nvSpPr>
          <p:cNvPr id="18" name="Title 1"/>
          <p:cNvSpPr>
            <a:spLocks noGrp="1"/>
          </p:cNvSpPr>
          <p:nvPr>
            <p:ph type="title" hasCustomPrompt="1"/>
          </p:nvPr>
        </p:nvSpPr>
        <p:spPr>
          <a:xfrm>
            <a:off x="274667" y="2125678"/>
            <a:ext cx="10057052"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668" y="3955787"/>
            <a:ext cx="10057053"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3153" y="307621"/>
            <a:ext cx="3655547"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8" name="Freeform 7"/>
          <p:cNvSpPr>
            <a:spLocks noChangeAspect="1" noEditPoints="1"/>
          </p:cNvSpPr>
          <p:nvPr userDrawn="1"/>
        </p:nvSpPr>
        <p:spPr bwMode="black">
          <a:xfrm>
            <a:off x="457142" y="490736"/>
            <a:ext cx="1238848"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68" tIns="45685" rIns="91368" bIns="45685" numCol="1" anchor="t" anchorCtr="0" compatLnSpc="1">
            <a:prstTxWarp prst="textNoShape">
              <a:avLst/>
            </a:prstTxWarp>
          </a:bodyPr>
          <a:lstStyle/>
          <a:p>
            <a:endParaRPr lang="en-US" sz="1836">
              <a:solidFill>
                <a:srgbClr val="404040"/>
              </a:solidFill>
            </a:endParaRPr>
          </a:p>
        </p:txBody>
      </p:sp>
      <p:sp>
        <p:nvSpPr>
          <p:cNvPr id="9" name="TextBox 8"/>
          <p:cNvSpPr txBox="1"/>
          <p:nvPr userDrawn="1"/>
        </p:nvSpPr>
        <p:spPr>
          <a:xfrm>
            <a:off x="288952" y="6072577"/>
            <a:ext cx="1920607"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004773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2"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3700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2"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51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2" cy="2092881"/>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9074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2"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846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97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 Commercia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2506786641"/>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3446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1"/>
            <a:ext cx="54856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1"/>
            <a:ext cx="54856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1854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1"/>
            <a:ext cx="54856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1"/>
            <a:ext cx="54856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8746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0547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297" y="2963864"/>
            <a:ext cx="10234659"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904670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9142833" cy="1181862"/>
          </a:xfrm>
          <a:noFill/>
        </p:spPr>
        <p:txBody>
          <a:bodyPr wrap="square" tIns="91440" bIns="91440" anchor="t" anchorCtr="0">
            <a:spAutoFit/>
          </a:bodyPr>
          <a:lstStyle>
            <a:lvl1pPr>
              <a:defRPr sz="7194"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9142832" cy="738664"/>
          </a:xfrm>
          <a:noFill/>
        </p:spPr>
        <p:txBody>
          <a:bodyPr wrap="square" lIns="182880" tIns="146304" rIns="182880" bIns="146304">
            <a:spAutoFit/>
          </a:bodyPr>
          <a:lstStyle>
            <a:lvl1pPr marL="0" indent="0">
              <a:spcBef>
                <a:spcPts val="0"/>
              </a:spcBef>
              <a:buNone/>
              <a:defRPr sz="319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3244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9142832" cy="1181862"/>
          </a:xfrm>
          <a:noFill/>
        </p:spPr>
        <p:txBody>
          <a:bodyPr wrap="square"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0450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2"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5217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2" cy="1181862"/>
          </a:xfrm>
          <a:noFill/>
        </p:spPr>
        <p:txBody>
          <a:bodyPr tIns="91440" bIns="91440" anchor="t" anchorCtr="0">
            <a:spAutoFit/>
          </a:bodyPr>
          <a:lstStyle>
            <a:lvl1pPr>
              <a:defRPr sz="7194"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44821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7"/>
            <a:ext cx="5485699" cy="2012859"/>
          </a:xfrm>
        </p:spPr>
        <p:txBody>
          <a:bodyPr>
            <a:spAutoFit/>
          </a:bodyPr>
          <a:lstStyle>
            <a:lvl1pPr>
              <a:defRPr sz="659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30341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Walkin - Consum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3875332054"/>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4590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4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 tIns="46603" rIns="46603" bIns="46603" numCol="1" spcCol="0" rtlCol="0" fromWordArt="0" anchor="ctr" anchorCtr="0" forceAA="0" compatLnSpc="1">
            <a:prstTxWarp prst="textNoShape">
              <a:avLst/>
            </a:prstTxWarp>
            <a:noAutofit/>
          </a:bodyPr>
          <a:lstStyle/>
          <a:p>
            <a:pPr algn="ctr" defTabSz="931723"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5" y="1221159"/>
            <a:ext cx="11885681"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66153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4478"/>
            <a:ext cx="11885681" cy="403187"/>
          </a:xfrm>
          <a:prstGeom prst="rect">
            <a:avLst/>
          </a:prstGeom>
          <a:noFill/>
          <a:ln w="12700">
            <a:noFill/>
            <a:miter lim="800000"/>
            <a:headEnd type="none" w="sm" len="sm"/>
            <a:tailEnd type="none" w="sm" len="sm"/>
          </a:ln>
          <a:effectLst/>
        </p:spPr>
        <p:txBody>
          <a:bodyPr vert="horz" wrap="square" lIns="182738" tIns="146189" rIns="182738" bIns="146189" numCol="1" anchor="t" anchorCtr="0" compatLnSpc="1">
            <a:prstTxWarp prst="textNoShape">
              <a:avLst/>
            </a:prstTxWarp>
            <a:spAutoFit/>
          </a:bodyPr>
          <a:lstStyle/>
          <a:p>
            <a:pPr defTabSz="93154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3954" y="479425"/>
            <a:ext cx="1436130" cy="306604"/>
          </a:xfrm>
          <a:prstGeom prst="rect">
            <a:avLst/>
          </a:prstGeom>
        </p:spPr>
      </p:pic>
    </p:spTree>
    <p:extLst>
      <p:ext uri="{BB962C8B-B14F-4D97-AF65-F5344CB8AC3E}">
        <p14:creationId xmlns:p14="http://schemas.microsoft.com/office/powerpoint/2010/main" val="3621578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2" cy="2443746"/>
          </a:xfrm>
          <a:prstGeom prst="rect">
            <a:avLst/>
          </a:prstGeom>
        </p:spPr>
        <p:txBody>
          <a:bodyPr/>
          <a:lstStyle>
            <a:lvl1pPr marL="290280" indent="-290280">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41" indent="-280762">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20" indent="-290280">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37" indent="-228416">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52" indent="-228416">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78776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579562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5014" y="6182440"/>
            <a:ext cx="1552733"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19" y="493940"/>
            <a:ext cx="7140553" cy="1323471"/>
          </a:xfrm>
          <a:prstGeom prst="rect">
            <a:avLst/>
          </a:prstGeom>
        </p:spPr>
      </p:pic>
    </p:spTree>
    <p:extLst>
      <p:ext uri="{BB962C8B-B14F-4D97-AF65-F5344CB8AC3E}">
        <p14:creationId xmlns:p14="http://schemas.microsoft.com/office/powerpoint/2010/main" val="237695873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9"/>
            <a:ext cx="12431713" cy="2601913"/>
          </a:xfrm>
          <a:prstGeom prst="rect">
            <a:avLst/>
          </a:prstGeom>
          <a:solidFill>
            <a:srgbClr val="4DA0E2"/>
          </a:solidFill>
          <a:ln>
            <a:noFill/>
          </a:ln>
        </p:spPr>
        <p:txBody>
          <a:bodyPr vert="horz" wrap="square" lIns="91428" tIns="45714" rIns="91428" bIns="45714"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9"/>
            <a:ext cx="12431714" cy="1154113"/>
          </a:xfrm>
          <a:prstGeom prst="rect">
            <a:avLst/>
          </a:prstGeom>
          <a:solidFill>
            <a:srgbClr val="00188F"/>
          </a:solidFill>
          <a:ln>
            <a:noFill/>
          </a:ln>
          <a:extLst/>
        </p:spPr>
        <p:txBody>
          <a:bodyPr vert="horz" wrap="square" lIns="91428" tIns="45714" rIns="91428" bIns="45714"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5" y="3409951"/>
            <a:ext cx="12428541"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3" name="Rectangle 12"/>
          <p:cNvSpPr/>
          <p:nvPr userDrawn="1"/>
        </p:nvSpPr>
        <p:spPr bwMode="white">
          <a:xfrm>
            <a:off x="0" y="-318"/>
            <a:ext cx="12434253"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274" y="6182440"/>
            <a:ext cx="1552733" cy="332660"/>
          </a:xfrm>
          <a:prstGeom prst="rect">
            <a:avLst/>
          </a:prstGeom>
        </p:spPr>
      </p:pic>
      <p:sp>
        <p:nvSpPr>
          <p:cNvPr id="8"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03" y="296864"/>
            <a:ext cx="3657133" cy="461665"/>
          </a:xfrm>
        </p:spPr>
        <p:txBody>
          <a:bodyPr/>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3154" y="296864"/>
            <a:ext cx="3657133" cy="461665"/>
          </a:xfrm>
        </p:spPr>
        <p:txBody>
          <a:bodyPr/>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42445775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274" y="6182440"/>
            <a:ext cx="1552733" cy="332660"/>
          </a:xfrm>
          <a:prstGeom prst="rect">
            <a:avLst/>
          </a:prstGeom>
        </p:spPr>
      </p:pic>
      <p:sp>
        <p:nvSpPr>
          <p:cNvPr id="8"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4"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03" y="296864"/>
            <a:ext cx="3657133" cy="461665"/>
          </a:xfrm>
        </p:spPr>
        <p:txBody>
          <a:bodyPr/>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3154" y="296864"/>
            <a:ext cx="3657133" cy="461665"/>
          </a:xfrm>
        </p:spPr>
        <p:txBody>
          <a:bodyPr/>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369293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597691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38" y="6182441"/>
            <a:ext cx="1548005" cy="332660"/>
          </a:xfrm>
          <a:prstGeom prst="rect">
            <a:avLst/>
          </a:prstGeom>
        </p:spPr>
      </p:pic>
    </p:spTree>
    <p:extLst>
      <p:ext uri="{BB962C8B-B14F-4D97-AF65-F5344CB8AC3E}">
        <p14:creationId xmlns:p14="http://schemas.microsoft.com/office/powerpoint/2010/main" val="2446825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6458" y="304193"/>
            <a:ext cx="4408877" cy="6400800"/>
          </a:xfrm>
          <a:prstGeom prst="rect">
            <a:avLst/>
          </a:prstGeom>
        </p:spPr>
      </p:pic>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4" y="1209973"/>
            <a:ext cx="7313111" cy="3475534"/>
          </a:xfrm>
          <a:noFill/>
        </p:spPr>
        <p:txBody>
          <a:bodyPr tIns="91440" bIns="91440" anchor="t" anchorCtr="0"/>
          <a:lstStyle>
            <a:lvl1pPr>
              <a:defRPr sz="7199"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4685508"/>
            <a:ext cx="7314267"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39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5" y="1209973"/>
            <a:ext cx="9142832" cy="2751698"/>
          </a:xfrm>
          <a:noFill/>
        </p:spPr>
        <p:txBody>
          <a:bodyPr tIns="91440" bIns="91440" anchor="t" anchorCtr="0"/>
          <a:lstStyle>
            <a:lvl1pPr>
              <a:defRPr sz="7199"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5" y="3410197"/>
            <a:ext cx="12434253" cy="3104213"/>
          </a:xfrm>
          <a:prstGeom prst="rect">
            <a:avLst/>
          </a:prstGeom>
        </p:spPr>
      </p:pic>
    </p:spTree>
    <p:extLst>
      <p:ext uri="{BB962C8B-B14F-4D97-AF65-F5344CB8AC3E}">
        <p14:creationId xmlns:p14="http://schemas.microsoft.com/office/powerpoint/2010/main" val="40377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2831599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lgn="l" defTabSz="932649"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4792161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lgn="l" defTabSz="932649"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81368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4" y="1212850"/>
            <a:ext cx="11888047" cy="2059025"/>
          </a:xfrm>
        </p:spPr>
        <p:txBody>
          <a:bodyPr/>
          <a:lstStyle>
            <a:lvl1pPr marL="0" indent="0">
              <a:buNone/>
              <a:defRPr/>
            </a:lvl1pPr>
            <a:lvl2pPr marL="28572" indent="0">
              <a:buNone/>
              <a:defRPr sz="2000"/>
            </a:lvl2pPr>
            <a:lvl3pPr marL="223816" indent="0">
              <a:buNone/>
              <a:defRPr sz="2000"/>
            </a:lvl3pPr>
            <a:lvl4pPr marL="476202" indent="0">
              <a:buNone/>
              <a:defRPr sz="1800"/>
            </a:lvl4pPr>
            <a:lvl5pPr marL="739701"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3155288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373513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0374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0374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0910386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105192"/>
          </a:xfrm>
        </p:spPr>
        <p:txBody>
          <a:bodyPr wrap="square">
            <a:spAutoFit/>
          </a:bodyPr>
          <a:lstStyle>
            <a:lvl1pPr marL="287309" indent="-287309">
              <a:spcBef>
                <a:spcPts val="1224"/>
              </a:spcBef>
              <a:buClr>
                <a:schemeClr val="tx1"/>
              </a:buClr>
              <a:buFont typeface="Wingdings" panose="05000000000000000000" pitchFamily="2" charset="2"/>
              <a:buChar char="§"/>
              <a:defRPr sz="36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105192"/>
          </a:xfrm>
        </p:spPr>
        <p:txBody>
          <a:bodyPr wrap="square">
            <a:spAutoFit/>
          </a:bodyPr>
          <a:lstStyle>
            <a:lvl1pPr marL="287309" indent="-287309">
              <a:spcBef>
                <a:spcPts val="1224"/>
              </a:spcBef>
              <a:buClr>
                <a:schemeClr val="tx1"/>
              </a:buClr>
              <a:buFont typeface="Wingdings" panose="05000000000000000000" pitchFamily="2" charset="2"/>
              <a:buChar char="§"/>
              <a:defRPr sz="36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7588794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858768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276" y="6182441"/>
            <a:ext cx="1552733" cy="332660"/>
          </a:xfrm>
          <a:prstGeom prst="rect">
            <a:avLst/>
          </a:prstGeom>
        </p:spPr>
      </p:pic>
    </p:spTree>
    <p:extLst>
      <p:ext uri="{BB962C8B-B14F-4D97-AF65-F5344CB8AC3E}">
        <p14:creationId xmlns:p14="http://schemas.microsoft.com/office/powerpoint/2010/main" val="4110194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0" y="1211264"/>
            <a:ext cx="11888047" cy="917575"/>
          </a:xfrm>
        </p:spPr>
        <p:txBody>
          <a:bodyPr/>
          <a:lstStyle>
            <a:lvl1pPr>
              <a:defRPr sz="71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9831593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6" y="2125663"/>
            <a:ext cx="8218764"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506245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6" y="2125663"/>
            <a:ext cx="8218764"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4152195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07"/>
            <a:ext cx="10057115" cy="917575"/>
          </a:xfrm>
        </p:spPr>
        <p:txBody>
          <a:bodyPr/>
          <a:lstStyle>
            <a:lvl1pPr marL="233340" indent="-233340">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38"/>
            <a:ext cx="54857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632659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4"/>
            <a:ext cx="10057115" cy="917575"/>
          </a:xfrm>
        </p:spPr>
        <p:txBody>
          <a:bodyPr/>
          <a:lstStyle>
            <a:lvl1pPr marL="282547" indent="-282547">
              <a:tabLst>
                <a:tab pos="282547"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47"/>
            <a:ext cx="54857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635418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0" y="2430463"/>
            <a:ext cx="11885683"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p:txBody>
      </p:sp>
      <p:sp>
        <p:nvSpPr>
          <p:cNvPr id="4" name="Title 1"/>
          <p:cNvSpPr>
            <a:spLocks noGrp="1"/>
          </p:cNvSpPr>
          <p:nvPr>
            <p:ph type="title"/>
          </p:nvPr>
        </p:nvSpPr>
        <p:spPr>
          <a:xfrm>
            <a:off x="282540" y="1211264"/>
            <a:ext cx="11888047" cy="917575"/>
          </a:xfrm>
        </p:spPr>
        <p:txBody>
          <a:bodyPr/>
          <a:lstStyle>
            <a:lvl1pPr>
              <a:defRPr sz="71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624667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4624248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4588" y="1241427"/>
            <a:ext cx="54856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5857"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880547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169863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99481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05" y="2125663"/>
            <a:ext cx="9142833"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781" y="480507"/>
            <a:ext cx="2557420" cy="547905"/>
          </a:xfrm>
          <a:prstGeom prst="rect">
            <a:avLst/>
          </a:prstGeom>
        </p:spPr>
      </p:pic>
    </p:spTree>
    <p:extLst>
      <p:ext uri="{BB962C8B-B14F-4D97-AF65-F5344CB8AC3E}">
        <p14:creationId xmlns:p14="http://schemas.microsoft.com/office/powerpoint/2010/main" val="2785940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5572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11676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6" y="1139826"/>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3"/>
            <a:ext cx="11885683" cy="946413"/>
          </a:xfrm>
          <a:prstGeom prst="rect">
            <a:avLst/>
          </a:prstGeom>
        </p:spPr>
        <p:txBody>
          <a:bodyPr/>
          <a:lstStyle>
            <a:lvl1pPr algn="l">
              <a:defRPr sz="51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74603" y="6689365"/>
            <a:ext cx="3936498" cy="137160"/>
          </a:xfrm>
          <a:prstGeom prst="rect">
            <a:avLst/>
          </a:prstGeom>
        </p:spPr>
        <p:txBody>
          <a:bodyPr/>
          <a:lstStyle>
            <a:lvl1pPr fontAlgn="base">
              <a:spcBef>
                <a:spcPct val="0"/>
              </a:spcBef>
              <a:spcAft>
                <a:spcPct val="0"/>
              </a:spcAft>
              <a:defRPr dirty="0" smtClean="0">
                <a:solidFill>
                  <a:srgbClr val="505050"/>
                </a:solidFill>
              </a:defRPr>
            </a:lvl1pPr>
          </a:lstStyle>
          <a:p>
            <a:pPr defTabSz="932504">
              <a:defRPr/>
            </a:pPr>
            <a:r>
              <a:rPr lang="en-US"/>
              <a:t>Microsoft Confidential</a:t>
            </a:r>
          </a:p>
        </p:txBody>
      </p:sp>
      <p:sp>
        <p:nvSpPr>
          <p:cNvPr id="5" name="Slide Number Placeholder 3"/>
          <p:cNvSpPr>
            <a:spLocks noGrp="1"/>
          </p:cNvSpPr>
          <p:nvPr>
            <p:ph type="sldNum" sz="quarter" idx="15"/>
          </p:nvPr>
        </p:nvSpPr>
        <p:spPr>
          <a:xfrm>
            <a:off x="11593622" y="6689365"/>
            <a:ext cx="566665" cy="137160"/>
          </a:xfrm>
          <a:prstGeom prst="rect">
            <a:avLst/>
          </a:prstGeom>
        </p:spPr>
        <p:txBody>
          <a:bodyPr/>
          <a:lstStyle>
            <a:lvl1pPr defTabSz="931233"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0097762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 right box">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
        <p:nvSpPr>
          <p:cNvPr id="4" name="Text Placeholder 3"/>
          <p:cNvSpPr>
            <a:spLocks noGrp="1"/>
          </p:cNvSpPr>
          <p:nvPr>
            <p:ph type="body" sz="quarter" idx="10"/>
          </p:nvPr>
        </p:nvSpPr>
        <p:spPr>
          <a:xfrm>
            <a:off x="7154267" y="1580244"/>
            <a:ext cx="4904984" cy="580223"/>
          </a:xfrm>
        </p:spPr>
        <p:txBody>
          <a:bodyPr/>
          <a:lstStyle>
            <a:lvl1pPr>
              <a:spcAft>
                <a:spcPts val="612"/>
              </a:spcAft>
              <a:buClr>
                <a:schemeClr val="accent1"/>
              </a:buClr>
              <a:defRPr sz="2856"/>
            </a:lvl1pPr>
            <a:lvl2pPr>
              <a:defRPr sz="1836"/>
            </a:lvl2pPr>
            <a:lvl3pPr>
              <a:defRPr sz="1632"/>
            </a:lvl3pPr>
            <a:lvl4pPr>
              <a:defRPr sz="1428"/>
            </a:lvl4pPr>
            <a:lvl5pPr>
              <a:defRPr sz="1428"/>
            </a:lvl5pPr>
          </a:lstStyle>
          <a:p>
            <a:pPr lvl="0"/>
            <a:r>
              <a:rPr lang="en-US" dirty="0"/>
              <a:t>Edit Master text styles</a:t>
            </a:r>
          </a:p>
        </p:txBody>
      </p:sp>
    </p:spTree>
    <p:extLst>
      <p:ext uri="{BB962C8B-B14F-4D97-AF65-F5344CB8AC3E}">
        <p14:creationId xmlns:p14="http://schemas.microsoft.com/office/powerpoint/2010/main" val="3206426978"/>
      </p:ext>
    </p:extLst>
  </p:cSld>
  <p:clrMapOvr>
    <a:masterClrMapping/>
  </p:clrMapOvr>
  <p:transition spd="med">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79459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2" name="Rectangle 1"/>
          <p:cNvSpPr/>
          <p:nvPr userDrawn="1"/>
        </p:nvSpPr>
        <p:spPr bwMode="auto">
          <a:xfrm>
            <a:off x="274603" y="2119164"/>
            <a:ext cx="6399983"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93651" y="1035040"/>
            <a:ext cx="11885683" cy="2754600"/>
          </a:xfrm>
          <a:prstGeom prst="rect">
            <a:avLst/>
          </a:prstGeom>
          <a:noFill/>
        </p:spPr>
        <p:txBody>
          <a:bodyPr wrap="square" lIns="182857" tIns="146285" rIns="182857" bIns="146285" rtlCol="0">
            <a:spAutoFit/>
          </a:bodyPr>
          <a:lstStyle/>
          <a:p>
            <a:pPr>
              <a:lnSpc>
                <a:spcPct val="90000"/>
              </a:lnSpc>
              <a:spcAft>
                <a:spcPts val="600"/>
              </a:spcAft>
            </a:pPr>
            <a:r>
              <a:rPr lang="en-US" sz="8599" dirty="0">
                <a:gradFill>
                  <a:gsLst>
                    <a:gs pos="2917">
                      <a:schemeClr val="tx1"/>
                    </a:gs>
                    <a:gs pos="30000">
                      <a:schemeClr val="tx1"/>
                    </a:gs>
                  </a:gsLst>
                  <a:lin ang="5400000" scaled="0"/>
                </a:gradFill>
                <a:latin typeface="+mj-lt"/>
              </a:rPr>
              <a:t>Cortana Analytics</a:t>
            </a:r>
          </a:p>
          <a:p>
            <a:pPr>
              <a:lnSpc>
                <a:spcPct val="90000"/>
              </a:lnSpc>
              <a:spcAft>
                <a:spcPts val="600"/>
              </a:spcAft>
            </a:pPr>
            <a:r>
              <a:rPr lang="en-US" sz="8599" dirty="0">
                <a:gradFill>
                  <a:gsLst>
                    <a:gs pos="2917">
                      <a:schemeClr val="tx1"/>
                    </a:gs>
                    <a:gs pos="30000">
                      <a:schemeClr val="tx1"/>
                    </a:gs>
                  </a:gsLst>
                  <a:lin ang="5400000" scaled="0"/>
                </a:gradFill>
                <a:latin typeface="+mj-lt"/>
              </a:rPr>
              <a:t>Workshop</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7898" y="489050"/>
            <a:ext cx="1552733" cy="332660"/>
          </a:xfrm>
          <a:prstGeom prst="rect">
            <a:avLst/>
          </a:prstGeom>
        </p:spPr>
      </p:pic>
      <p:sp>
        <p:nvSpPr>
          <p:cNvPr id="11" name="TextBox 10"/>
          <p:cNvSpPr txBox="1"/>
          <p:nvPr userDrawn="1"/>
        </p:nvSpPr>
        <p:spPr bwMode="white">
          <a:xfrm>
            <a:off x="293651" y="3588702"/>
            <a:ext cx="10193723" cy="932563"/>
          </a:xfrm>
          <a:prstGeom prst="rect">
            <a:avLst/>
          </a:prstGeom>
          <a:noFill/>
        </p:spPr>
        <p:txBody>
          <a:bodyPr wrap="square" lIns="182857" tIns="146285" rIns="182857" bIns="146285" rtlCol="0">
            <a:spAutoFit/>
          </a:bodyPr>
          <a:lstStyle/>
          <a:p>
            <a:pPr>
              <a:lnSpc>
                <a:spcPct val="90000"/>
              </a:lnSpc>
              <a:spcAft>
                <a:spcPts val="600"/>
              </a:spcAft>
            </a:pPr>
            <a:r>
              <a:rPr lang="en-US" sz="4600" dirty="0">
                <a:gradFill>
                  <a:gsLst>
                    <a:gs pos="2917">
                      <a:schemeClr val="tx1"/>
                    </a:gs>
                    <a:gs pos="30000">
                      <a:schemeClr val="tx1"/>
                    </a:gs>
                  </a:gsLst>
                  <a:lin ang="5400000" scaled="0"/>
                </a:gradFill>
                <a:latin typeface="+mj-lt"/>
              </a:rPr>
              <a:t>Sept 10 – 11, 2015  •  MSCC</a:t>
            </a:r>
          </a:p>
        </p:txBody>
      </p:sp>
    </p:spTree>
    <p:extLst>
      <p:ext uri="{BB962C8B-B14F-4D97-AF65-F5344CB8AC3E}">
        <p14:creationId xmlns:p14="http://schemas.microsoft.com/office/powerpoint/2010/main" val="17191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8" name="Rectangle 7"/>
          <p:cNvSpPr/>
          <p:nvPr userDrawn="1"/>
        </p:nvSpPr>
        <p:spPr bwMode="gray">
          <a:xfrm>
            <a:off x="274602" y="1211263"/>
            <a:ext cx="8228551" cy="3657600"/>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
        <p:nvSpPr>
          <p:cNvPr id="9" name="Title 1"/>
          <p:cNvSpPr>
            <a:spLocks noGrp="1"/>
          </p:cNvSpPr>
          <p:nvPr>
            <p:ph type="title" hasCustomPrompt="1"/>
          </p:nvPr>
        </p:nvSpPr>
        <p:spPr bwMode="auto">
          <a:xfrm>
            <a:off x="274667" y="1211263"/>
            <a:ext cx="822848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040063"/>
            <a:ext cx="823013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97545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solidFill>
          <a:schemeClr val="bg1">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8" name="Rectangle 7"/>
          <p:cNvSpPr/>
          <p:nvPr userDrawn="1"/>
        </p:nvSpPr>
        <p:spPr bwMode="gray">
          <a:xfrm>
            <a:off x="274602" y="1211263"/>
            <a:ext cx="8228551" cy="3657600"/>
          </a:xfrm>
          <a:prstGeom prst="rect">
            <a:avLst/>
          </a:prstGeom>
          <a:solidFill>
            <a:srgbClr val="7DB2CA">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
        <p:nvSpPr>
          <p:cNvPr id="9" name="Title 1"/>
          <p:cNvSpPr>
            <a:spLocks noGrp="1"/>
          </p:cNvSpPr>
          <p:nvPr>
            <p:ph type="title" hasCustomPrompt="1"/>
          </p:nvPr>
        </p:nvSpPr>
        <p:spPr bwMode="auto">
          <a:xfrm>
            <a:off x="274667" y="1211263"/>
            <a:ext cx="822848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040063"/>
            <a:ext cx="823013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1667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59472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01705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8"/>
            <a:ext cx="10057117"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938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75620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84706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57283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04" y="1209973"/>
            <a:ext cx="10055529" cy="2744490"/>
          </a:xfrm>
          <a:noFill/>
        </p:spPr>
        <p:txBody>
          <a:bodyPr tIns="91440" bIns="91440" anchor="t" anchorCtr="0">
            <a:no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04" y="3954463"/>
            <a:ext cx="10057117"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Tree>
    <p:extLst>
      <p:ext uri="{BB962C8B-B14F-4D97-AF65-F5344CB8AC3E}">
        <p14:creationId xmlns:p14="http://schemas.microsoft.com/office/powerpoint/2010/main" val="1174896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04" y="1209973"/>
            <a:ext cx="10055529" cy="3658890"/>
          </a:xfrm>
          <a:noFill/>
        </p:spPr>
        <p:txBody>
          <a:bodyPr tIns="91440" bIns="91440" anchor="t" anchorCtr="0">
            <a:no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Tree>
    <p:extLst>
      <p:ext uri="{BB962C8B-B14F-4D97-AF65-F5344CB8AC3E}">
        <p14:creationId xmlns:p14="http://schemas.microsoft.com/office/powerpoint/2010/main" val="2300308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69590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05806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844919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2715398"/>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98408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434888" cy="1243471"/>
          </a:xfrm>
          <a:prstGeom prst="rect">
            <a:avLst/>
          </a:prstGeom>
          <a:solidFill>
            <a:srgbClr val="0A5BBA">
              <a:alpha val="89804"/>
            </a:srgbClr>
          </a:solidFill>
        </p:spPr>
        <p:txBody>
          <a:bodyPr lIns="182880" tIns="91440" rIns="91440" bIns="91440" anchor="ctr">
            <a:normAutofit/>
          </a:bodyPr>
          <a:lstStyle>
            <a:lvl1pPr>
              <a:defRPr sz="3264"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21745" y="1243471"/>
            <a:ext cx="11191399" cy="4973884"/>
          </a:xfrm>
          <a:noFill/>
        </p:spPr>
        <p:txBody>
          <a:bodyPr lIns="182880" tIns="91440" rIns="91440" bIns="91440">
            <a:normAutofit/>
          </a:bodyPr>
          <a:lstStyle>
            <a:lvl1pPr marL="310873" indent="-310873">
              <a:lnSpc>
                <a:spcPct val="100000"/>
              </a:lnSpc>
              <a:buFont typeface="Arial" pitchFamily="34" charset="0"/>
              <a:buChar char="•"/>
              <a:defRPr/>
            </a:lvl1pPr>
            <a:lvl2pPr marL="621746" indent="-306555">
              <a:lnSpc>
                <a:spcPct val="100000"/>
              </a:lnSpc>
              <a:buFont typeface="Arial" pitchFamily="34" charset="0"/>
              <a:buChar char="•"/>
              <a:defRPr/>
            </a:lvl2pPr>
            <a:lvl3pPr marL="932619" indent="-310873">
              <a:lnSpc>
                <a:spcPct val="100000"/>
              </a:lnSpc>
              <a:buFont typeface="Arial" pitchFamily="34" charset="0"/>
              <a:buChar char="•"/>
              <a:defRPr/>
            </a:lvl3pPr>
            <a:lvl4pPr marL="1243493" indent="-310873">
              <a:lnSpc>
                <a:spcPct val="100000"/>
              </a:lnSpc>
              <a:buFont typeface="Arial" pitchFamily="34" charset="0"/>
              <a:buChar char="•"/>
              <a:defRPr/>
            </a:lvl4pPr>
            <a:lvl5pPr marL="1554366" indent="-310873">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54779406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78836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025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73502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5019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53779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4110075"/>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173" y="3145040"/>
            <a:ext cx="3291420" cy="705836"/>
          </a:xfrm>
          <a:prstGeom prst="rect">
            <a:avLst/>
          </a:prstGeom>
        </p:spPr>
      </p:pic>
    </p:spTree>
    <p:extLst>
      <p:ext uri="{BB962C8B-B14F-4D97-AF65-F5344CB8AC3E}">
        <p14:creationId xmlns:p14="http://schemas.microsoft.com/office/powerpoint/2010/main" val="2193492250"/>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751394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5" y="1212850"/>
            <a:ext cx="11888047" cy="2025170"/>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7" indent="0">
              <a:buNone/>
              <a:defRPr sz="2000"/>
            </a:lvl3pPr>
            <a:lvl4pPr marL="476162" indent="0">
              <a:buNone/>
              <a:defRPr sz="1800"/>
            </a:lvl4pPr>
            <a:lvl5pPr marL="739639"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93640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49807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75264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0546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4887" cy="6994525"/>
          </a:xfrm>
          <a:prstGeom prst="rect">
            <a:avLst/>
          </a:prstGeom>
        </p:spPr>
      </p:pic>
      <p:sp>
        <p:nvSpPr>
          <p:cNvPr id="6" name="Rectangle 5"/>
          <p:cNvSpPr/>
          <p:nvPr userDrawn="1"/>
        </p:nvSpPr>
        <p:spPr>
          <a:xfrm>
            <a:off x="0" y="0"/>
            <a:ext cx="419677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4"/>
          </a:xfrm>
          <a:noFill/>
        </p:spPr>
        <p:txBody>
          <a:bodyPr vert="horz" lIns="137160" tIns="91440" rIns="137160" bIns="0" rtlCol="0" anchor="b" anchorCtr="0">
            <a:normAutofit/>
          </a:bodyPr>
          <a:lstStyle>
            <a:lvl1pPr algn="l">
              <a:defRPr lang="en-US" sz="4488" b="1" spc="-102" baseline="0" dirty="0">
                <a:gradFill>
                  <a:gsLst>
                    <a:gs pos="0">
                      <a:schemeClr val="tx2">
                        <a:lumMod val="60000"/>
                        <a:lumOff val="40000"/>
                      </a:schemeClr>
                    </a:gs>
                    <a:gs pos="12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50792" y="264545"/>
            <a:ext cx="1775215" cy="652822"/>
          </a:xfrm>
          <a:prstGeom prst="rect">
            <a:avLst/>
          </a:prstGeom>
        </p:spPr>
      </p:pic>
      <p:sp>
        <p:nvSpPr>
          <p:cNvPr id="5" name="Text Placeholder 4"/>
          <p:cNvSpPr>
            <a:spLocks noGrp="1"/>
          </p:cNvSpPr>
          <p:nvPr>
            <p:ph type="body" sz="quarter" idx="11"/>
          </p:nvPr>
        </p:nvSpPr>
        <p:spPr>
          <a:xfrm>
            <a:off x="233154" y="3969281"/>
            <a:ext cx="3963621" cy="1691129"/>
          </a:xfrm>
        </p:spPr>
        <p:txBody>
          <a:bodyPr lIns="137160" tIns="0" rIns="137160" bIns="137160">
            <a:noAutofit/>
          </a:bodyPr>
          <a:lstStyle>
            <a:lvl1pPr>
              <a:defRPr sz="2448" spc="-82" baseline="0">
                <a:gradFill>
                  <a:gsLst>
                    <a:gs pos="1250">
                      <a:schemeClr val="bg1"/>
                    </a:gs>
                    <a:gs pos="99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863868867"/>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8089" b="8408"/>
          <a:stretch/>
        </p:blipFill>
        <p:spPr>
          <a:xfrm>
            <a:off x="0" y="0"/>
            <a:ext cx="12434888" cy="6994525"/>
          </a:xfrm>
          <a:prstGeom prst="rect">
            <a:avLst/>
          </a:prstGeom>
        </p:spPr>
      </p:pic>
      <p:sp>
        <p:nvSpPr>
          <p:cNvPr id="6" name="Rectangle 5"/>
          <p:cNvSpPr/>
          <p:nvPr userDrawn="1"/>
        </p:nvSpPr>
        <p:spPr>
          <a:xfrm>
            <a:off x="-1" y="0"/>
            <a:ext cx="4208432" cy="6994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4"/>
          </a:xfrm>
          <a:noFill/>
        </p:spPr>
        <p:txBody>
          <a:bodyPr vert="horz" lIns="137160" tIns="91440" rIns="137160" bIns="0" rtlCol="0" anchor="b" anchorCtr="0">
            <a:normAutofit/>
          </a:bodyPr>
          <a:lstStyle>
            <a:lvl1pPr algn="l">
              <a:defRPr lang="en-US" sz="4488" b="1" spc="-102" baseline="0" dirty="0">
                <a:gradFill>
                  <a:gsLst>
                    <a:gs pos="2941">
                      <a:schemeClr val="tx2"/>
                    </a:gs>
                    <a:gs pos="15686">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3969281"/>
            <a:ext cx="3963621" cy="1691129"/>
          </a:xfrm>
        </p:spPr>
        <p:txBody>
          <a:bodyPr lIns="137160" tIns="0" rIns="137160" bIns="137160">
            <a:noAutofit/>
          </a:bodyPr>
          <a:lstStyle>
            <a:lvl1pPr>
              <a:defRPr sz="2448" spc="-82" baseline="0">
                <a:gradFill>
                  <a:gsLst>
                    <a:gs pos="1250">
                      <a:schemeClr val="tx1"/>
                    </a:gs>
                    <a:gs pos="99000">
                      <a:schemeClr val="tx1"/>
                    </a:gs>
                  </a:gsLst>
                  <a:lin ang="5400000" scaled="0"/>
                </a:gradFill>
              </a:defRPr>
            </a:lvl1pPr>
          </a:lstStyle>
          <a:p>
            <a:pPr lvl="0"/>
            <a:r>
              <a:rPr lang="en-US"/>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0792" y="264545"/>
            <a:ext cx="1775215" cy="652822"/>
          </a:xfrm>
          <a:prstGeom prst="rect">
            <a:avLst/>
          </a:prstGeom>
        </p:spPr>
      </p:pic>
    </p:spTree>
    <p:extLst>
      <p:ext uri="{BB962C8B-B14F-4D97-AF65-F5344CB8AC3E}">
        <p14:creationId xmlns:p14="http://schemas.microsoft.com/office/powerpoint/2010/main" val="114341968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434887" cy="6994525"/>
          </a:xfrm>
          <a:prstGeom prst="rect">
            <a:avLst/>
          </a:prstGeom>
        </p:spPr>
      </p:pic>
      <p:sp>
        <p:nvSpPr>
          <p:cNvPr id="6" name="Rectangle 5"/>
          <p:cNvSpPr/>
          <p:nvPr userDrawn="1"/>
        </p:nvSpPr>
        <p:spPr>
          <a:xfrm>
            <a:off x="0" y="0"/>
            <a:ext cx="4196775"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3"/>
          </a:xfrm>
          <a:noFill/>
        </p:spPr>
        <p:txBody>
          <a:bodyPr vert="horz" lIns="137160" tIns="91440" rIns="137160" bIns="0" rtlCol="0" anchor="b" anchorCtr="0">
            <a:normAutofit/>
          </a:bodyPr>
          <a:lstStyle>
            <a:lvl1pPr algn="l">
              <a:defRPr lang="en-US" sz="4488" b="1" kern="1200" spc="-102" baseline="0" dirty="0">
                <a:gradFill>
                  <a:gsLst>
                    <a:gs pos="2941">
                      <a:schemeClr val="tx2"/>
                    </a:gs>
                    <a:gs pos="15686">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
        <p:nvSpPr>
          <p:cNvPr id="5" name="Text Placeholder 4"/>
          <p:cNvSpPr>
            <a:spLocks noGrp="1"/>
          </p:cNvSpPr>
          <p:nvPr>
            <p:ph type="body" sz="quarter" idx="11"/>
          </p:nvPr>
        </p:nvSpPr>
        <p:spPr>
          <a:xfrm>
            <a:off x="233154" y="3963565"/>
            <a:ext cx="3963621" cy="1696844"/>
          </a:xfrm>
        </p:spPr>
        <p:txBody>
          <a:bodyPr lIns="137160" tIns="0" rIns="137160" bIns="137160">
            <a:noAutofit/>
          </a:bodyPr>
          <a:lstStyle>
            <a:lvl1pPr>
              <a:defRPr sz="2448" spc="-82" baseline="0">
                <a:gradFill>
                  <a:gsLst>
                    <a:gs pos="1250">
                      <a:schemeClr val="tx1"/>
                    </a:gs>
                    <a:gs pos="9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11622099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434888" cy="6994525"/>
          </a:xfrm>
          <a:prstGeom prst="rect">
            <a:avLst/>
          </a:prstGeom>
        </p:spPr>
      </p:pic>
      <p:sp>
        <p:nvSpPr>
          <p:cNvPr id="6" name="Rectangle 5"/>
          <p:cNvSpPr/>
          <p:nvPr userDrawn="1"/>
        </p:nvSpPr>
        <p:spPr>
          <a:xfrm>
            <a:off x="1" y="0"/>
            <a:ext cx="6215825" cy="6994525"/>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91440" rIns="137160" bIns="0" rtlCol="0" anchor="b" anchorCtr="0">
            <a:noAutofit/>
          </a:bodyPr>
          <a:lstStyle>
            <a:lvl1pPr algn="l">
              <a:defRPr lang="en-US" sz="5507" b="1" spc="-102" baseline="0" dirty="0">
                <a:gradFill>
                  <a:gsLst>
                    <a:gs pos="25490">
                      <a:schemeClr val="tx2">
                        <a:lumMod val="60000"/>
                        <a:lumOff val="40000"/>
                      </a:schemeClr>
                    </a:gs>
                    <a:gs pos="47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250">
                      <a:schemeClr val="bg1"/>
                    </a:gs>
                    <a:gs pos="99000">
                      <a:schemeClr val="bg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8364" y="6109697"/>
            <a:ext cx="1775215" cy="652822"/>
          </a:xfrm>
          <a:prstGeom prst="rect">
            <a:avLst/>
          </a:prstGeom>
        </p:spPr>
      </p:pic>
    </p:spTree>
    <p:extLst>
      <p:ext uri="{BB962C8B-B14F-4D97-AF65-F5344CB8AC3E}">
        <p14:creationId xmlns:p14="http://schemas.microsoft.com/office/powerpoint/2010/main" val="349626291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72" y="2"/>
            <a:ext cx="12442660" cy="6994524"/>
          </a:xfrm>
          <a:prstGeom prst="rect">
            <a:avLst/>
          </a:prstGeom>
        </p:spPr>
      </p:pic>
      <p:sp>
        <p:nvSpPr>
          <p:cNvPr id="6" name="Rectangle 5"/>
          <p:cNvSpPr/>
          <p:nvPr userDrawn="1"/>
        </p:nvSpPr>
        <p:spPr>
          <a:xfrm>
            <a:off x="-7771" y="0"/>
            <a:ext cx="6223597" cy="699452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137160" rIns="137160" bIns="0" rtlCol="0" anchor="b" anchorCtr="0">
            <a:noAutofit/>
          </a:bodyPr>
          <a:lstStyle>
            <a:lvl1pPr algn="l">
              <a:defRPr lang="en-US" sz="5507" b="1" spc="-102" baseline="0" dirty="0">
                <a:gradFill>
                  <a:gsLst>
                    <a:gs pos="9804">
                      <a:schemeClr val="tx2"/>
                    </a:gs>
                    <a:gs pos="26471">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1"/>
            <a:ext cx="3859996" cy="907085"/>
          </a:xfrm>
        </p:spPr>
        <p:txBody>
          <a:bodyPr lIns="137160" tIns="13716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12"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5686">
                      <a:schemeClr val="tx1"/>
                    </a:gs>
                    <a:gs pos="39000">
                      <a:schemeClr val="tx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Tree>
    <p:extLst>
      <p:ext uri="{BB962C8B-B14F-4D97-AF65-F5344CB8AC3E}">
        <p14:creationId xmlns:p14="http://schemas.microsoft.com/office/powerpoint/2010/main" val="100817579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434887" cy="6994525"/>
          </a:xfrm>
          <a:prstGeom prst="rect">
            <a:avLst/>
          </a:prstGeom>
        </p:spPr>
      </p:pic>
      <p:sp>
        <p:nvSpPr>
          <p:cNvPr id="6" name="Rectangle 5"/>
          <p:cNvSpPr/>
          <p:nvPr userDrawn="1"/>
        </p:nvSpPr>
        <p:spPr>
          <a:xfrm>
            <a:off x="1" y="0"/>
            <a:ext cx="6215825"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137160" rIns="137160" bIns="0" rtlCol="0" anchor="b" anchorCtr="0">
            <a:noAutofit/>
          </a:bodyPr>
          <a:lstStyle>
            <a:lvl1pPr algn="l">
              <a:defRPr lang="en-US" sz="5507" b="1" kern="1200" spc="-102" baseline="0" dirty="0">
                <a:gradFill>
                  <a:gsLst>
                    <a:gs pos="9804">
                      <a:schemeClr val="tx2"/>
                    </a:gs>
                    <a:gs pos="26471">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13716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
        <p:nvSpPr>
          <p:cNvPr id="14"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5686">
                      <a:schemeClr val="tx1"/>
                    </a:gs>
                    <a:gs pos="3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0479180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434888" cy="6994525"/>
          </a:xfrm>
          <a:prstGeom prst="rect">
            <a:avLst/>
          </a:prstGeom>
        </p:spPr>
      </p:pic>
      <p:sp>
        <p:nvSpPr>
          <p:cNvPr id="2" name="Rectangle 1"/>
          <p:cNvSpPr/>
          <p:nvPr userDrawn="1"/>
        </p:nvSpPr>
        <p:spPr>
          <a:xfrm>
            <a:off x="0" y="4289976"/>
            <a:ext cx="12434888" cy="270454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4289974"/>
            <a:ext cx="11929721" cy="954549"/>
          </a:xfrm>
          <a:noFill/>
        </p:spPr>
        <p:txBody>
          <a:bodyPr vert="horz" lIns="137160" tIns="137160" rIns="137160" bIns="0" rtlCol="0" anchor="b" anchorCtr="0">
            <a:noAutofit/>
          </a:bodyPr>
          <a:lstStyle>
            <a:lvl1pPr algn="ctr">
              <a:defRPr lang="en-US" sz="4896" b="1" spc="-102" baseline="0" dirty="0">
                <a:gradFill>
                  <a:gsLst>
                    <a:gs pos="11765">
                      <a:srgbClr val="89C402"/>
                    </a:gs>
                    <a:gs pos="43000">
                      <a:srgbClr val="89C402"/>
                    </a:gs>
                  </a:gsLst>
                  <a:lin ang="5400000" scaled="0"/>
                </a:gra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92145" y="5789913"/>
            <a:ext cx="6411738" cy="738311"/>
          </a:xfrm>
        </p:spPr>
        <p:txBody>
          <a:bodyPr lIns="137160" tIns="137160" rIns="137160" bIns="137160" anchor="b">
            <a:noAutofit/>
          </a:bodyPr>
          <a:lstStyle>
            <a:lvl1pPr marL="0" indent="0" algn="ctr">
              <a:spcBef>
                <a:spcPts val="0"/>
              </a:spcBef>
              <a:buNone/>
              <a:defRPr sz="1632">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924762" y="5789912"/>
            <a:ext cx="45853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6899"/>
            <a:ext cx="1772412" cy="651791"/>
          </a:xfrm>
          <a:prstGeom prst="rect">
            <a:avLst/>
          </a:prstGeom>
        </p:spPr>
      </p:pic>
      <p:sp>
        <p:nvSpPr>
          <p:cNvPr id="5" name="Text Placeholder 4"/>
          <p:cNvSpPr>
            <a:spLocks noGrp="1"/>
          </p:cNvSpPr>
          <p:nvPr>
            <p:ph type="body" sz="quarter" idx="11"/>
          </p:nvPr>
        </p:nvSpPr>
        <p:spPr>
          <a:xfrm>
            <a:off x="233154" y="5244523"/>
            <a:ext cx="11929721" cy="545390"/>
          </a:xfrm>
        </p:spPr>
        <p:txBody>
          <a:bodyPr tIns="0" anchor="t"/>
          <a:lstStyle>
            <a:lvl1pPr algn="ctr">
              <a:spcBef>
                <a:spcPts val="0"/>
              </a:spcBef>
              <a:buFontTx/>
              <a:buNone/>
              <a:defRPr spc="-82" baseline="0">
                <a:gradFill>
                  <a:gsLst>
                    <a:gs pos="1250">
                      <a:schemeClr val="bg1"/>
                    </a:gs>
                    <a:gs pos="99000">
                      <a:schemeClr val="bg1"/>
                    </a:gs>
                  </a:gsLst>
                  <a:lin ang="5400000" scaled="0"/>
                </a:gra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Click to edit Master text styles</a:t>
            </a:r>
          </a:p>
        </p:txBody>
      </p:sp>
    </p:spTree>
    <p:extLst>
      <p:ext uri="{BB962C8B-B14F-4D97-AF65-F5344CB8AC3E}">
        <p14:creationId xmlns:p14="http://schemas.microsoft.com/office/powerpoint/2010/main" val="173735205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434888" cy="6994525"/>
          </a:xfrm>
          <a:prstGeom prst="rect">
            <a:avLst/>
          </a:prstGeom>
        </p:spPr>
      </p:pic>
      <p:sp>
        <p:nvSpPr>
          <p:cNvPr id="2" name="Rectangle 1"/>
          <p:cNvSpPr/>
          <p:nvPr userDrawn="1"/>
        </p:nvSpPr>
        <p:spPr>
          <a:xfrm>
            <a:off x="0" y="4289976"/>
            <a:ext cx="12434888" cy="270454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0792" y="6116899"/>
            <a:ext cx="1775215" cy="652822"/>
          </a:xfrm>
          <a:prstGeom prst="rect">
            <a:avLst/>
          </a:prstGeom>
        </p:spPr>
      </p:pic>
      <p:sp>
        <p:nvSpPr>
          <p:cNvPr id="9" name="Title 1"/>
          <p:cNvSpPr>
            <a:spLocks noGrp="1"/>
          </p:cNvSpPr>
          <p:nvPr>
            <p:ph type="title" hasCustomPrompt="1"/>
          </p:nvPr>
        </p:nvSpPr>
        <p:spPr bwMode="ltGray">
          <a:xfrm>
            <a:off x="233154" y="4289974"/>
            <a:ext cx="11929721" cy="954549"/>
          </a:xfrm>
          <a:noFill/>
        </p:spPr>
        <p:txBody>
          <a:bodyPr vert="horz" lIns="137160" tIns="137160" rIns="137160" bIns="0" rtlCol="0" anchor="b" anchorCtr="0">
            <a:noAutofit/>
          </a:bodyPr>
          <a:lstStyle>
            <a:lvl1pPr algn="ctr">
              <a:defRPr lang="en-US" sz="4896" b="1" kern="1200" spc="-102" baseline="0" dirty="0">
                <a:gradFill>
                  <a:gsLst>
                    <a:gs pos="1961">
                      <a:schemeClr val="tx2"/>
                    </a:gs>
                    <a:gs pos="24000">
                      <a:schemeClr val="tx2"/>
                    </a:gs>
                  </a:gsLst>
                  <a:lin ang="5400000" scaled="0"/>
                </a:gradFill>
                <a:latin typeface="+mn-lt"/>
                <a:ea typeface="Segoe UI Semibold" panose="020B0702040204020203" pitchFamily="34" charset="0"/>
                <a:cs typeface="Segoe UI" panose="020B0502040204020203" pitchFamily="34" charset="0"/>
              </a:defRPr>
            </a:lvl1pPr>
          </a:lstStyle>
          <a:p>
            <a:pPr marL="0" lvl="0" algn="ctr"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992145" y="5856741"/>
            <a:ext cx="6411738" cy="671483"/>
          </a:xfrm>
        </p:spPr>
        <p:txBody>
          <a:bodyPr lIns="137160" tIns="137160" rIns="137160" bIns="137160" anchor="b">
            <a:noAutofit/>
          </a:bodyPr>
          <a:lstStyle>
            <a:lvl1pPr marL="0" indent="0" algn="ctr">
              <a:spcBef>
                <a:spcPts val="0"/>
              </a:spcBef>
              <a:buNone/>
              <a:defRPr sz="1632">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5244523"/>
            <a:ext cx="11929721" cy="545390"/>
          </a:xfrm>
        </p:spPr>
        <p:txBody>
          <a:bodyPr tIns="0" anchor="t"/>
          <a:lstStyle>
            <a:lvl1pPr algn="ctr">
              <a:spcBef>
                <a:spcPts val="0"/>
              </a:spcBef>
              <a:buFontTx/>
              <a:buNone/>
              <a:defRPr spc="-82" baseline="0">
                <a:gradFill>
                  <a:gsLst>
                    <a:gs pos="1250">
                      <a:schemeClr val="tx1"/>
                    </a:gs>
                    <a:gs pos="99000">
                      <a:schemeClr val="tx1"/>
                    </a:gs>
                  </a:gsLst>
                  <a:lin ang="5400000" scaled="0"/>
                </a:gra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Click to edit Master text styles</a:t>
            </a:r>
          </a:p>
        </p:txBody>
      </p:sp>
      <p:cxnSp>
        <p:nvCxnSpPr>
          <p:cNvPr id="12" name="Straight Connector 11"/>
          <p:cNvCxnSpPr/>
          <p:nvPr userDrawn="1"/>
        </p:nvCxnSpPr>
        <p:spPr>
          <a:xfrm>
            <a:off x="3924762" y="5789912"/>
            <a:ext cx="4585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4316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54" y="1204612"/>
            <a:ext cx="5982671" cy="1360047"/>
          </a:xfrm>
        </p:spPr>
        <p:txBody>
          <a:bodyPr rIns="137160" anchor="t" anchorCtr="0"/>
          <a:lstStyle>
            <a:lvl1pPr>
              <a:defRPr>
                <a:gradFill>
                  <a:gsLst>
                    <a:gs pos="1250">
                      <a:schemeClr val="tx1"/>
                    </a:gs>
                    <a:gs pos="100000">
                      <a:schemeClr val="tx1"/>
                    </a:gs>
                  </a:gsLst>
                </a:gradFill>
              </a:defRPr>
            </a:lvl1pPr>
          </a:lstStyle>
          <a:p>
            <a:r>
              <a:rPr lang="en-US" dirty="0"/>
              <a:t>Click to edit </a:t>
            </a:r>
            <a:br>
              <a:rPr lang="en-US" dirty="0"/>
            </a:br>
            <a:r>
              <a:rPr lang="en-US" dirty="0"/>
              <a:t>Master title style</a:t>
            </a:r>
          </a:p>
        </p:txBody>
      </p:sp>
      <p:sp>
        <p:nvSpPr>
          <p:cNvPr id="3" name="Footer Placeholder 2"/>
          <p:cNvSpPr>
            <a:spLocks noGrp="1"/>
          </p:cNvSpPr>
          <p:nvPr>
            <p:ph type="ftr" sz="quarter" idx="10"/>
          </p:nvPr>
        </p:nvSpPr>
        <p:spPr>
          <a:xfrm>
            <a:off x="233154" y="6683658"/>
            <a:ext cx="5982672" cy="310868"/>
          </a:xfrm>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6" name="Picture Placeholder 5"/>
          <p:cNvSpPr>
            <a:spLocks noGrp="1"/>
          </p:cNvSpPr>
          <p:nvPr>
            <p:ph type="pic" sz="quarter" idx="12"/>
          </p:nvPr>
        </p:nvSpPr>
        <p:spPr>
          <a:xfrm>
            <a:off x="6215826" y="0"/>
            <a:ext cx="6219063" cy="6994525"/>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33154" y="2564659"/>
            <a:ext cx="5516363" cy="4118998"/>
          </a:xfrm>
        </p:spPr>
        <p:txBody>
          <a:bodyPr rIns="137160"/>
          <a:lstStyle>
            <a:lvl1pPr>
              <a:defRPr>
                <a:gradFill>
                  <a:gsLst>
                    <a:gs pos="13725">
                      <a:schemeClr val="tx2"/>
                    </a:gs>
                    <a:gs pos="25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4932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useBgFill="1">
        <p:nvSpPr>
          <p:cNvPr id="5" name="Rectangle 4"/>
          <p:cNvSpPr/>
          <p:nvPr userDrawn="1"/>
        </p:nvSpPr>
        <p:spPr>
          <a:xfrm>
            <a:off x="0" y="0"/>
            <a:ext cx="1450737" cy="14118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3" name="Footer Placeholder 2"/>
          <p:cNvSpPr>
            <a:spLocks noGrp="1"/>
          </p:cNvSpPr>
          <p:nvPr>
            <p:ph type="ftr" sz="quarter" idx="10"/>
          </p:nvPr>
        </p:nvSpPr>
        <p:spPr>
          <a:xfrm>
            <a:off x="233154" y="6683658"/>
            <a:ext cx="5982672" cy="310869"/>
          </a:xfrm>
        </p:spPr>
        <p:txBody>
          <a:bodyPr/>
          <a:lstStyle/>
          <a:p>
            <a:pPr defTabSz="1109731"/>
            <a:endParaRPr lang="en-US" dirty="0">
              <a:solidFill>
                <a:srgbClr val="505050"/>
              </a:solidFill>
            </a:endParaRPr>
          </a:p>
        </p:txBody>
      </p:sp>
      <p:sp>
        <p:nvSpPr>
          <p:cNvPr id="6" name="Picture Placeholder 5"/>
          <p:cNvSpPr>
            <a:spLocks noGrp="1"/>
          </p:cNvSpPr>
          <p:nvPr>
            <p:ph type="pic" sz="quarter" idx="12"/>
          </p:nvPr>
        </p:nvSpPr>
        <p:spPr>
          <a:xfrm>
            <a:off x="0" y="0"/>
            <a:ext cx="6219063" cy="6994525"/>
          </a:xfrm>
        </p:spPr>
        <p:txBody>
          <a:bodyPr/>
          <a:lstStyle/>
          <a:p>
            <a:r>
              <a:rPr lang="en-US"/>
              <a:t>Click icon to add picture</a:t>
            </a:r>
            <a:endParaRPr lang="en-US" dirty="0"/>
          </a:p>
        </p:txBody>
      </p:sp>
      <p:sp>
        <p:nvSpPr>
          <p:cNvPr id="2" name="Title 1"/>
          <p:cNvSpPr>
            <a:spLocks noGrp="1"/>
          </p:cNvSpPr>
          <p:nvPr>
            <p:ph type="title"/>
          </p:nvPr>
        </p:nvSpPr>
        <p:spPr>
          <a:xfrm>
            <a:off x="7588316" y="272009"/>
            <a:ext cx="4574560" cy="1360047"/>
          </a:xfrm>
        </p:spPr>
        <p:txBody>
          <a:bodyPr anchor="t" anchorCtr="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6682134" y="1632056"/>
            <a:ext cx="5480742" cy="5051601"/>
          </a:xfrm>
        </p:spPr>
        <p:txBody>
          <a:bodyPr/>
          <a:lstStyle>
            <a:lvl1pPr>
              <a:defRPr lang="en-US" sz="2448" kern="1200" dirty="0" smtClean="0">
                <a:gradFill>
                  <a:gsLst>
                    <a:gs pos="13725">
                      <a:schemeClr val="tx2"/>
                    </a:gs>
                    <a:gs pos="25000">
                      <a:schemeClr val="tx2"/>
                    </a:gs>
                  </a:gsLst>
                  <a:lin ang="5400000" scaled="0"/>
                </a:gradFill>
                <a:latin typeface="Segoe UI" pitchFamily="34" charset="0"/>
                <a:ea typeface="Segoe UI" pitchFamily="34" charset="0"/>
                <a:cs typeface="Segoe UI" pitchFamily="34" charset="0"/>
              </a:defRPr>
            </a:lvl1pPr>
          </a:lstStyle>
          <a:p>
            <a:pPr marL="0" lvl="0" indent="0" algn="l" defTabSz="1109731" rtl="0" eaLnBrk="1" latinLnBrk="0" hangingPunct="1">
              <a:spcBef>
                <a:spcPts val="1836"/>
              </a:spcBef>
              <a:buClr>
                <a:srgbClr val="0072C6"/>
              </a:buClr>
              <a:buSzPct val="100000"/>
              <a:buFont typeface="Wingdings" pitchFamily="2" charset="2"/>
              <a:buNone/>
            </a:pPr>
            <a:r>
              <a:rPr lang="en-US"/>
              <a:t>Click to edit Master text styles</a:t>
            </a:r>
          </a:p>
          <a:p>
            <a:pPr marL="0" lvl="1" indent="0" algn="l" defTabSz="1109731" rtl="0" eaLnBrk="1" latinLnBrk="0" hangingPunct="1">
              <a:spcBef>
                <a:spcPts val="1836"/>
              </a:spcBef>
              <a:buClr>
                <a:srgbClr val="0072C6"/>
              </a:buClr>
              <a:buSzPct val="100000"/>
              <a:buFont typeface="Wingdings" pitchFamily="2" charset="2"/>
              <a:buNone/>
            </a:pPr>
            <a:r>
              <a:rPr lang="en-US"/>
              <a:t>Second level</a:t>
            </a:r>
          </a:p>
          <a:p>
            <a:pPr marL="0" lvl="2" indent="0" algn="l" defTabSz="1109731" rtl="0" eaLnBrk="1" latinLnBrk="0" hangingPunct="1">
              <a:spcBef>
                <a:spcPts val="1836"/>
              </a:spcBef>
              <a:buClr>
                <a:srgbClr val="0072C6"/>
              </a:buClr>
              <a:buSzPct val="100000"/>
              <a:buFont typeface="Wingdings" pitchFamily="2" charset="2"/>
              <a:buNone/>
            </a:pPr>
            <a:r>
              <a:rPr lang="en-US"/>
              <a:t>Third level</a:t>
            </a:r>
          </a:p>
          <a:p>
            <a:pPr marL="0" lvl="3" indent="0" algn="l" defTabSz="1109731" rtl="0" eaLnBrk="1" latinLnBrk="0" hangingPunct="1">
              <a:spcBef>
                <a:spcPts val="1836"/>
              </a:spcBef>
              <a:buClr>
                <a:srgbClr val="0072C6"/>
              </a:buClr>
              <a:buSzPct val="100000"/>
              <a:buFont typeface="Wingdings" pitchFamily="2" charset="2"/>
              <a:buNone/>
            </a:pPr>
            <a:r>
              <a:rPr lang="en-US"/>
              <a:t>Fourth level</a:t>
            </a:r>
          </a:p>
          <a:p>
            <a:pPr marL="0" lvl="4" indent="0" algn="l" defTabSz="1109731" rtl="0" eaLnBrk="1" latinLnBrk="0" hangingPunct="1">
              <a:spcBef>
                <a:spcPts val="1836"/>
              </a:spcBef>
              <a:buClr>
                <a:srgbClr val="0072C6"/>
              </a:buClr>
              <a:buSzPct val="100000"/>
              <a:buFont typeface="Wingdings" pitchFamily="2" charset="2"/>
              <a:buNone/>
            </a:pPr>
            <a:r>
              <a:rPr lang="en-US"/>
              <a:t>Fifth level</a:t>
            </a:r>
            <a:endParaRPr lang="en-US" dirty="0"/>
          </a:p>
        </p:txBody>
      </p:sp>
    </p:spTree>
    <p:extLst>
      <p:ext uri="{BB962C8B-B14F-4D97-AF65-F5344CB8AC3E}">
        <p14:creationId xmlns:p14="http://schemas.microsoft.com/office/powerpoint/2010/main" val="21464556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1994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55" y="6683658"/>
            <a:ext cx="11424553" cy="310869"/>
          </a:xfrm>
        </p:spPr>
        <p:txBody>
          <a:bodyPr/>
          <a:lstStyle/>
          <a:p>
            <a:endParaRPr lang="en-US" dirty="0">
              <a:solidFill>
                <a:srgbClr val="505050"/>
              </a:solidFill>
            </a:endParaRPr>
          </a:p>
        </p:txBody>
      </p:sp>
      <p:sp>
        <p:nvSpPr>
          <p:cNvPr id="5" name="Text Placeholder 4"/>
          <p:cNvSpPr>
            <a:spLocks noGrp="1"/>
          </p:cNvSpPr>
          <p:nvPr>
            <p:ph type="body" sz="quarter" idx="17"/>
          </p:nvPr>
        </p:nvSpPr>
        <p:spPr>
          <a:xfrm>
            <a:off x="388590" y="1632056"/>
            <a:ext cx="11657708" cy="4896168"/>
          </a:xfrm>
        </p:spPr>
        <p:txBody>
          <a:bodyPr/>
          <a:lstStyle>
            <a:lvl1pPr marL="349724" marR="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Click to edit Master text styles</a:t>
            </a:r>
          </a:p>
          <a:p>
            <a:pPr marL="349724" marR="0" lvl="1"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Second level</a:t>
            </a:r>
          </a:p>
          <a:p>
            <a:pPr marL="349724" marR="0" lvl="2"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Third level</a:t>
            </a:r>
          </a:p>
          <a:p>
            <a:pPr marL="349724" marR="0" lvl="3"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Fourth level</a:t>
            </a:r>
          </a:p>
          <a:p>
            <a:pPr marL="349724" marR="0" lvl="4"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Fifth level</a:t>
            </a:r>
            <a:endParaRPr lang="en-US" sz="1632"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981252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55" y="6683658"/>
            <a:ext cx="11424553" cy="310869"/>
          </a:xfrm>
        </p:spPr>
        <p:txBody>
          <a:bodyPr/>
          <a:lstStyle/>
          <a:p>
            <a:endParaRPr lang="en-US" dirty="0">
              <a:solidFill>
                <a:srgbClr val="505050"/>
              </a:solidFill>
            </a:endParaRPr>
          </a:p>
        </p:txBody>
      </p:sp>
    </p:spTree>
    <p:extLst>
      <p:ext uri="{BB962C8B-B14F-4D97-AF65-F5344CB8AC3E}">
        <p14:creationId xmlns:p14="http://schemas.microsoft.com/office/powerpoint/2010/main" val="334995034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Tree>
    <p:extLst>
      <p:ext uri="{BB962C8B-B14F-4D97-AF65-F5344CB8AC3E}">
        <p14:creationId xmlns:p14="http://schemas.microsoft.com/office/powerpoint/2010/main" val="319856199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55" y="6683658"/>
            <a:ext cx="11424553"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8881482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54" y="1632056"/>
            <a:ext cx="12047877"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273" indent="0">
              <a:buNone/>
              <a:defRPr>
                <a:solidFill>
                  <a:schemeClr val="tx1"/>
                </a:solidFill>
                <a:latin typeface="Courier New" pitchFamily="49" charset="0"/>
                <a:cs typeface="Courier New" pitchFamily="49" charset="0"/>
              </a:defRPr>
            </a:lvl2pPr>
            <a:lvl3pPr marL="600171" indent="0">
              <a:buNone/>
              <a:defRPr>
                <a:solidFill>
                  <a:schemeClr val="tx1"/>
                </a:solidFill>
                <a:latin typeface="Courier New" pitchFamily="49" charset="0"/>
                <a:cs typeface="Courier New" pitchFamily="49" charset="0"/>
              </a:defRPr>
            </a:lvl3pPr>
            <a:lvl4pPr marL="887445" indent="0">
              <a:buNone/>
              <a:defRPr>
                <a:solidFill>
                  <a:schemeClr val="tx1"/>
                </a:solidFill>
                <a:latin typeface="Courier New" pitchFamily="49" charset="0"/>
                <a:cs typeface="Courier New" pitchFamily="49" charset="0"/>
              </a:defRPr>
            </a:lvl4pPr>
            <a:lvl5pPr marL="1127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55" y="6683657"/>
            <a:ext cx="11424553" cy="310869"/>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513912920"/>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Text Placeholder 12"/>
          <p:cNvSpPr>
            <a:spLocks noGrp="1"/>
          </p:cNvSpPr>
          <p:nvPr>
            <p:ph type="body" sz="quarter" idx="13" hasCustomPrompt="1"/>
          </p:nvPr>
        </p:nvSpPr>
        <p:spPr>
          <a:xfrm>
            <a:off x="401544" y="1632056"/>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
        <p:nvSpPr>
          <p:cNvPr id="17" name="Text Placeholder 12"/>
          <p:cNvSpPr>
            <a:spLocks noGrp="1"/>
          </p:cNvSpPr>
          <p:nvPr>
            <p:ph type="body" sz="quarter" idx="14" hasCustomPrompt="1"/>
          </p:nvPr>
        </p:nvSpPr>
        <p:spPr>
          <a:xfrm>
            <a:off x="4256386" y="1632056"/>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
        <p:nvSpPr>
          <p:cNvPr id="18" name="Text Placeholder 12"/>
          <p:cNvSpPr>
            <a:spLocks noGrp="1"/>
          </p:cNvSpPr>
          <p:nvPr>
            <p:ph type="body" sz="quarter" idx="15" hasCustomPrompt="1"/>
          </p:nvPr>
        </p:nvSpPr>
        <p:spPr>
          <a:xfrm>
            <a:off x="8111228" y="1632833"/>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5578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Content Placeholder 8"/>
          <p:cNvSpPr>
            <a:spLocks noGrp="1"/>
          </p:cNvSpPr>
          <p:nvPr>
            <p:ph sz="quarter" idx="16" hasCustomPrompt="1"/>
          </p:nvPr>
        </p:nvSpPr>
        <p:spPr>
          <a:xfrm>
            <a:off x="233154" y="4947979"/>
            <a:ext cx="3916990" cy="1349166"/>
          </a:xfrm>
        </p:spPr>
        <p:txBody>
          <a:bodyPr lIns="137160" rIns="137160" bIns="137160">
            <a:normAutofit/>
          </a:bodyPr>
          <a:lstStyle>
            <a:lvl1pPr>
              <a:lnSpc>
                <a:spcPct val="100000"/>
              </a:lnSpc>
              <a:spcAft>
                <a:spcPts val="1224"/>
              </a:spcAft>
              <a:defRPr kumimoji="0" lang="en-US" sz="2856" b="0" i="0" u="none" strike="noStrike" kern="1200" cap="none" spc="0" normalizeH="0" baseline="0" noProof="0" dirty="0" smtClean="0">
                <a:ln>
                  <a:noFill/>
                </a:ln>
                <a:gradFill>
                  <a:gsLst>
                    <a:gs pos="11765">
                      <a:schemeClr val="tx2"/>
                    </a:gs>
                    <a:gs pos="38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513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7" name="Content Placeholder 8"/>
          <p:cNvSpPr>
            <a:spLocks noGrp="1"/>
          </p:cNvSpPr>
          <p:nvPr>
            <p:ph sz="quarter" idx="17" hasCustomPrompt="1"/>
          </p:nvPr>
        </p:nvSpPr>
        <p:spPr>
          <a:xfrm>
            <a:off x="4234047" y="4947979"/>
            <a:ext cx="3916990" cy="1349166"/>
          </a:xfrm>
        </p:spPr>
        <p:txBody>
          <a:bodyPr lIns="137160" rIns="137160" bIns="137160">
            <a:normAutofit/>
          </a:bodyPr>
          <a:lstStyle>
            <a:lvl1pPr marL="0" marR="0" indent="0" algn="l" defTabSz="1109731" rtl="0" eaLnBrk="1" fontAlgn="auto" latinLnBrk="0" hangingPunct="1">
              <a:lnSpc>
                <a:spcPct val="100000"/>
              </a:lnSpc>
              <a:spcBef>
                <a:spcPts val="1836"/>
              </a:spcBef>
              <a:spcAft>
                <a:spcPts val="0"/>
              </a:spcAft>
              <a:buClr>
                <a:srgbClr val="0072C6"/>
              </a:buClr>
              <a:buSzPct val="100000"/>
              <a:buFont typeface="Wingdings" pitchFamily="2" charset="2"/>
              <a:buNone/>
              <a:tabLst/>
              <a:defRPr kumimoji="0" lang="en-US" sz="2856" b="0" i="0" u="none" strike="noStrike" kern="1200" cap="none" spc="0" normalizeH="0" baseline="0" noProof="0" dirty="0" smtClean="0">
                <a:ln>
                  <a:noFill/>
                </a:ln>
                <a:gradFill>
                  <a:gsLst>
                    <a:gs pos="14706">
                      <a:schemeClr val="tx2"/>
                    </a:gs>
                    <a:gs pos="41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513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8" name="Content Placeholder 8"/>
          <p:cNvSpPr>
            <a:spLocks noGrp="1"/>
          </p:cNvSpPr>
          <p:nvPr>
            <p:ph sz="quarter" idx="18" hasCustomPrompt="1"/>
          </p:nvPr>
        </p:nvSpPr>
        <p:spPr>
          <a:xfrm>
            <a:off x="8234940" y="4947979"/>
            <a:ext cx="3916990" cy="1349166"/>
          </a:xfrm>
        </p:spPr>
        <p:txBody>
          <a:bodyPr lIns="137160" rIns="137160" bIns="137160">
            <a:norm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kumimoji="0" lang="en-US" sz="2856" b="0" i="0" u="none" strike="noStrike" kern="1200" cap="none" spc="0" normalizeH="0" baseline="0" noProof="0"/>
            </a:lvl1pPr>
          </a:lstStyle>
          <a:p>
            <a:pPr lvl="0"/>
            <a:r>
              <a:rPr lang="en-US" dirty="0"/>
              <a:t>Click to edit Master </a:t>
            </a:r>
            <a:br>
              <a:rPr lang="en-US" dirty="0"/>
            </a:br>
            <a:r>
              <a:rPr lang="en-US" dirty="0"/>
              <a:t>text styles</a:t>
            </a:r>
          </a:p>
        </p:txBody>
      </p:sp>
      <p:sp>
        <p:nvSpPr>
          <p:cNvPr id="4" name="Text Placeholder 3"/>
          <p:cNvSpPr>
            <a:spLocks noGrp="1"/>
          </p:cNvSpPr>
          <p:nvPr>
            <p:ph type="body" sz="quarter" idx="19" hasCustomPrompt="1"/>
          </p:nvPr>
        </p:nvSpPr>
        <p:spPr>
          <a:xfrm>
            <a:off x="233155"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4" name="Text Placeholder 3"/>
          <p:cNvSpPr>
            <a:spLocks noGrp="1"/>
          </p:cNvSpPr>
          <p:nvPr>
            <p:ph type="body" sz="quarter" idx="20" hasCustomPrompt="1"/>
          </p:nvPr>
        </p:nvSpPr>
        <p:spPr>
          <a:xfrm>
            <a:off x="4244995"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9" name="Text Placeholder 3"/>
          <p:cNvSpPr>
            <a:spLocks noGrp="1"/>
          </p:cNvSpPr>
          <p:nvPr>
            <p:ph type="body" sz="quarter" idx="21" hasCustomPrompt="1"/>
          </p:nvPr>
        </p:nvSpPr>
        <p:spPr>
          <a:xfrm>
            <a:off x="8245886"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90454876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141723" y="1628947"/>
            <a:ext cx="4156319" cy="4153194"/>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1" y="1628947"/>
            <a:ext cx="4144962" cy="4153194"/>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289926" y="1628947"/>
            <a:ext cx="4142805" cy="4153194"/>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287713" y="3637153"/>
            <a:ext cx="2145018"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153024" y="3637153"/>
            <a:ext cx="2145018"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99945" y="3637153"/>
            <a:ext cx="2145018" cy="2144988"/>
          </a:xfrm>
          <a:solidFill>
            <a:schemeClr val="tx2"/>
          </a:solidFill>
          <a:ln>
            <a:noFill/>
          </a:ln>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7731791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33154" y="1632056"/>
            <a:ext cx="8885764" cy="1657961"/>
          </a:xfrm>
        </p:spPr>
        <p:txBody>
          <a:bodyPr lIns="137160" rIns="137160" bIns="137160">
            <a:normAutofit/>
          </a:bodyPr>
          <a:lstStyle>
            <a:lvl1pPr>
              <a:defRPr sz="2040"/>
            </a:lvl1pPr>
            <a:lvl2pPr>
              <a:defRPr sz="1632"/>
            </a:lvl2pPr>
            <a:lvl3pPr>
              <a:defRPr sz="1428"/>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33155" y="6683658"/>
            <a:ext cx="11424553" cy="310868"/>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33153"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239518"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245885"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69287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33153" y="1654413"/>
            <a:ext cx="5922115"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221" y="1654415"/>
            <a:ext cx="5922115"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33154" y="6683658"/>
            <a:ext cx="11424554"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8" name="Title 1"/>
          <p:cNvSpPr>
            <a:spLocks noGrp="1"/>
          </p:cNvSpPr>
          <p:nvPr>
            <p:ph type="title"/>
          </p:nvPr>
        </p:nvSpPr>
        <p:spPr>
          <a:xfrm>
            <a:off x="1435934" y="299842"/>
            <a:ext cx="10726941" cy="695776"/>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26444529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6246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54" y="1204612"/>
            <a:ext cx="2518308" cy="2664431"/>
          </a:xfrm>
        </p:spPr>
        <p:txBody>
          <a:bodyPr anchor="t"/>
          <a:lstStyle>
            <a:lvl1pPr>
              <a:defRPr>
                <a:gradFill>
                  <a:gsLst>
                    <a:gs pos="1250">
                      <a:schemeClr val="tx1"/>
                    </a:gs>
                    <a:gs pos="100000">
                      <a:schemeClr val="tx1"/>
                    </a:gs>
                  </a:gsLst>
                  <a:lin ang="0" scaled="0"/>
                </a:gradFill>
              </a:defRPr>
            </a:lvl1pPr>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51461" y="595830"/>
            <a:ext cx="9294837" cy="5802865"/>
          </a:xfrm>
          <a:prstGeom prst="rect">
            <a:avLst/>
          </a:prstGeom>
        </p:spPr>
      </p:pic>
      <p:sp>
        <p:nvSpPr>
          <p:cNvPr id="13" name="Media Placeholder 8"/>
          <p:cNvSpPr>
            <a:spLocks noGrp="1"/>
          </p:cNvSpPr>
          <p:nvPr>
            <p:ph type="media" sz="quarter" idx="11" hasCustomPrompt="1"/>
          </p:nvPr>
        </p:nvSpPr>
        <p:spPr>
          <a:xfrm>
            <a:off x="3333781" y="1158505"/>
            <a:ext cx="8115060" cy="4599871"/>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53894055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595830"/>
            <a:ext cx="2901474" cy="1809928"/>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4672768"/>
            <a:ext cx="2901474" cy="1809928"/>
          </a:xfrm>
          <a:prstGeom prst="rect">
            <a:avLst/>
          </a:prstGeom>
        </p:spPr>
      </p:pic>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2626367"/>
            <a:ext cx="2901474" cy="1809928"/>
          </a:xfrm>
          <a:prstGeom prst="rect">
            <a:avLst/>
          </a:prstGeom>
        </p:spPr>
      </p:pic>
      <p:pic>
        <p:nvPicPr>
          <p:cNvPr id="8" name="Content Placeholder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253791"/>
            <a:ext cx="8127798" cy="4740734"/>
          </a:xfrm>
          <a:prstGeom prst="rect">
            <a:avLst/>
          </a:prstGeom>
        </p:spPr>
      </p:pic>
      <p:sp>
        <p:nvSpPr>
          <p:cNvPr id="10" name="Picture Placeholder 9"/>
          <p:cNvSpPr>
            <a:spLocks noGrp="1"/>
          </p:cNvSpPr>
          <p:nvPr>
            <p:ph type="pic" sz="quarter" idx="10" hasCustomPrompt="1"/>
          </p:nvPr>
        </p:nvSpPr>
        <p:spPr>
          <a:xfrm>
            <a:off x="1" y="2805582"/>
            <a:ext cx="7538651" cy="4188943"/>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190159" y="772185"/>
            <a:ext cx="2545266" cy="1432892"/>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190159" y="2805906"/>
            <a:ext cx="2545266" cy="1429667"/>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190159" y="4840308"/>
            <a:ext cx="2545266" cy="1440193"/>
          </a:xfrm>
        </p:spPr>
        <p:txBody>
          <a:bodyPr/>
          <a:lstStyle>
            <a:lvl1pPr>
              <a:defRPr/>
            </a:lvl1pPr>
          </a:lstStyle>
          <a:p>
            <a:r>
              <a:rPr lang="en-US" dirty="0"/>
              <a:t>Click to add screenshot</a:t>
            </a:r>
          </a:p>
        </p:txBody>
      </p:sp>
      <p:sp>
        <p:nvSpPr>
          <p:cNvPr id="11" name="Title 1"/>
          <p:cNvSpPr>
            <a:spLocks noGrp="1"/>
          </p:cNvSpPr>
          <p:nvPr>
            <p:ph type="title"/>
          </p:nvPr>
        </p:nvSpPr>
        <p:spPr>
          <a:xfrm>
            <a:off x="1435934" y="299842"/>
            <a:ext cx="10726941" cy="695776"/>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84321334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434888" cy="6994525"/>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816900" y="2844437"/>
            <a:ext cx="2797850"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73841876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4888" cy="6994525"/>
          </a:xfrm>
        </p:spPr>
        <p:txBody>
          <a:bodyPr/>
          <a:lstStyle>
            <a:lvl1pPr>
              <a:defRPr baseline="0">
                <a:gradFill>
                  <a:gsLst>
                    <a:gs pos="1250">
                      <a:schemeClr val="bg1"/>
                    </a:gs>
                    <a:gs pos="100000">
                      <a:schemeClr val="bg1"/>
                    </a:gs>
                  </a:gsLst>
                  <a:lin ang="0" scaled="0"/>
                </a:gradFill>
              </a:defRPr>
            </a:lvl1pPr>
          </a:lstStyle>
          <a:p>
            <a:r>
              <a:rPr lang="en-US" dirty="0"/>
              <a:t>Click on icon to</a:t>
            </a:r>
            <a:br>
              <a:rPr lang="en-US" dirty="0"/>
            </a:br>
            <a:r>
              <a:rPr lang="en-US" dirty="0"/>
              <a:t>insert picture then</a:t>
            </a:r>
            <a:br>
              <a:rPr lang="en-US" dirty="0"/>
            </a:br>
            <a:r>
              <a:rPr lang="en-US" dirty="0"/>
              <a:t>send to back</a:t>
            </a:r>
          </a:p>
        </p:txBody>
      </p:sp>
      <p:sp useBgFill="1">
        <p:nvSpPr>
          <p:cNvPr id="2" name="Rectangle 1"/>
          <p:cNvSpPr/>
          <p:nvPr userDrawn="1"/>
        </p:nvSpPr>
        <p:spPr>
          <a:xfrm>
            <a:off x="-5398" y="-4920"/>
            <a:ext cx="1715196" cy="1636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Title 1"/>
          <p:cNvSpPr>
            <a:spLocks noGrp="1"/>
          </p:cNvSpPr>
          <p:nvPr>
            <p:ph type="title" hasCustomPrompt="1"/>
          </p:nvPr>
        </p:nvSpPr>
        <p:spPr>
          <a:xfrm>
            <a:off x="-5399" y="-1026"/>
            <a:ext cx="6757440"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Tree>
    <p:extLst>
      <p:ext uri="{BB962C8B-B14F-4D97-AF65-F5344CB8AC3E}">
        <p14:creationId xmlns:p14="http://schemas.microsoft.com/office/powerpoint/2010/main" val="3335655059"/>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useBgFill="1">
        <p:nvSpPr>
          <p:cNvPr id="2" name="Rectangle 1"/>
          <p:cNvSpPr/>
          <p:nvPr userDrawn="1"/>
        </p:nvSpPr>
        <p:spPr>
          <a:xfrm>
            <a:off x="-5398" y="0"/>
            <a:ext cx="1663384" cy="1632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Title 1"/>
          <p:cNvSpPr>
            <a:spLocks noGrp="1"/>
          </p:cNvSpPr>
          <p:nvPr>
            <p:ph type="title" hasCustomPrompt="1"/>
          </p:nvPr>
        </p:nvSpPr>
        <p:spPr>
          <a:xfrm>
            <a:off x="-5399" y="-1026"/>
            <a:ext cx="6757440"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119" spc="-102" baseline="0">
                <a:solidFill>
                  <a:schemeClr val="tx1"/>
                </a:solidFill>
              </a:defRPr>
            </a:lvl1pPr>
          </a:lstStyle>
          <a:p>
            <a:r>
              <a:rPr lang="en-US" dirty="0"/>
              <a:t>Section title</a:t>
            </a:r>
          </a:p>
        </p:txBody>
      </p:sp>
      <p:sp>
        <p:nvSpPr>
          <p:cNvPr id="5" name="Picture Placeholder 4"/>
          <p:cNvSpPr>
            <a:spLocks noGrp="1"/>
          </p:cNvSpPr>
          <p:nvPr>
            <p:ph type="pic" sz="quarter" idx="10"/>
          </p:nvPr>
        </p:nvSpPr>
        <p:spPr>
          <a:xfrm>
            <a:off x="0" y="-4920"/>
            <a:ext cx="12434888" cy="7002244"/>
          </a:xfrm>
        </p:spPr>
        <p:txBody>
          <a:bodyPr/>
          <a:lstStyle>
            <a:lvl1pPr>
              <a:defRPr baseline="0">
                <a:solidFill>
                  <a:schemeClr val="tx1"/>
                </a:solidFill>
              </a:defRPr>
            </a:lvl1pPr>
          </a:lstStyle>
          <a:p>
            <a:endParaRPr lang="en-US" dirty="0"/>
          </a:p>
        </p:txBody>
      </p:sp>
    </p:spTree>
    <p:extLst>
      <p:ext uri="{BB962C8B-B14F-4D97-AF65-F5344CB8AC3E}">
        <p14:creationId xmlns:p14="http://schemas.microsoft.com/office/powerpoint/2010/main" val="61002460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ata Platform University header">
    <p:spTree>
      <p:nvGrpSpPr>
        <p:cNvPr id="1" name=""/>
        <p:cNvGrpSpPr/>
        <p:nvPr/>
      </p:nvGrpSpPr>
      <p:grpSpPr>
        <a:xfrm>
          <a:off x="0" y="0"/>
          <a:ext cx="0" cy="0"/>
          <a:chOff x="0" y="0"/>
          <a:chExt cx="0" cy="0"/>
        </a:xfrm>
      </p:grpSpPr>
      <p:sp>
        <p:nvSpPr>
          <p:cNvPr id="7" name="TextBox 6"/>
          <p:cNvSpPr txBox="1"/>
          <p:nvPr userDrawn="1"/>
        </p:nvSpPr>
        <p:spPr>
          <a:xfrm>
            <a:off x="1336031" y="295274"/>
            <a:ext cx="10824255" cy="973324"/>
          </a:xfrm>
          <a:prstGeom prst="rect">
            <a:avLst/>
          </a:prstGeom>
          <a:noFill/>
        </p:spPr>
        <p:txBody>
          <a:bodyPr wrap="square" lIns="182854" tIns="146283" rIns="182854" bIns="146283" rtlCol="0">
            <a:spAutoFit/>
          </a:bodyPr>
          <a:lstStyle/>
          <a:p>
            <a:pPr>
              <a:lnSpc>
                <a:spcPct val="90000"/>
              </a:lnSpc>
              <a:spcAft>
                <a:spcPts val="600"/>
              </a:spcAft>
            </a:pPr>
            <a:r>
              <a:rPr lang="en-US" sz="4799" spc="-102" dirty="0">
                <a:ln w="3175">
                  <a:noFill/>
                </a:ln>
                <a:gradFill>
                  <a:gsLst>
                    <a:gs pos="1250">
                      <a:srgbClr val="505050"/>
                    </a:gs>
                    <a:gs pos="100000">
                      <a:srgbClr val="505050"/>
                    </a:gs>
                  </a:gsLst>
                  <a:lin ang="5400000" scaled="0"/>
                </a:gradFill>
                <a:latin typeface="Segoe UI Light"/>
                <a:cs typeface="Segoe UI" pitchFamily="34" charset="0"/>
              </a:rPr>
              <a:t>Data Platform University</a:t>
            </a:r>
          </a:p>
        </p:txBody>
      </p:sp>
      <p:sp>
        <p:nvSpPr>
          <p:cNvPr id="8" name="Text Placeholder 3"/>
          <p:cNvSpPr txBox="1">
            <a:spLocks/>
          </p:cNvSpPr>
          <p:nvPr userDrawn="1"/>
        </p:nvSpPr>
        <p:spPr>
          <a:xfrm>
            <a:off x="280109" y="1579115"/>
            <a:ext cx="12124016" cy="2115710"/>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672" dirty="0">
                <a:gradFill>
                  <a:gsLst>
                    <a:gs pos="19608">
                      <a:srgbClr val="0072C6"/>
                    </a:gs>
                    <a:gs pos="48000">
                      <a:srgbClr val="0072C6"/>
                    </a:gs>
                  </a:gsLst>
                  <a:lin ang="5400000" scaled="0"/>
                </a:gradFill>
              </a:rPr>
              <a:t>Click to edit Master text styles</a:t>
            </a:r>
          </a:p>
          <a:p>
            <a:pPr lvl="1">
              <a:defRPr/>
            </a:pPr>
            <a:r>
              <a:rPr lang="en-US" sz="2448" dirty="0">
                <a:gradFill>
                  <a:gsLst>
                    <a:gs pos="1250">
                      <a:srgbClr val="505050"/>
                    </a:gs>
                    <a:gs pos="100000">
                      <a:srgbClr val="505050"/>
                    </a:gs>
                  </a:gsLst>
                  <a:lin ang="5400000" scaled="0"/>
                </a:gradFill>
              </a:rPr>
              <a:t>Second level</a:t>
            </a:r>
          </a:p>
          <a:p>
            <a:pPr lvl="2">
              <a:defRPr/>
            </a:pPr>
            <a:r>
              <a:rPr lang="en-US" sz="2040" dirty="0">
                <a:gradFill>
                  <a:gsLst>
                    <a:gs pos="1250">
                      <a:srgbClr val="505050"/>
                    </a:gs>
                    <a:gs pos="100000">
                      <a:srgbClr val="505050"/>
                    </a:gs>
                  </a:gsLst>
                  <a:lin ang="5400000" scaled="0"/>
                </a:gradFill>
              </a:rPr>
              <a:t>Third level</a:t>
            </a:r>
          </a:p>
          <a:p>
            <a:pPr lvl="3">
              <a:defRPr/>
            </a:pPr>
            <a:r>
              <a:rPr lang="en-US" sz="1836" dirty="0">
                <a:gradFill>
                  <a:gsLst>
                    <a:gs pos="1250">
                      <a:srgbClr val="505050"/>
                    </a:gs>
                    <a:gs pos="100000">
                      <a:srgbClr val="505050"/>
                    </a:gs>
                  </a:gsLst>
                  <a:lin ang="5400000" scaled="0"/>
                </a:gradFill>
              </a:rPr>
              <a:t>Fourth level</a:t>
            </a:r>
          </a:p>
          <a:p>
            <a:pPr lvl="4">
              <a:defRPr/>
            </a:pPr>
            <a:r>
              <a:rPr lang="en-US" sz="1836" dirty="0">
                <a:gradFill>
                  <a:gsLst>
                    <a:gs pos="1250">
                      <a:srgbClr val="505050"/>
                    </a:gs>
                    <a:gs pos="100000">
                      <a:srgbClr val="505050"/>
                    </a:gs>
                  </a:gsLst>
                  <a:lin ang="5400000" scaled="0"/>
                </a:gradFill>
              </a:rPr>
              <a:t>Fifth level</a:t>
            </a:r>
          </a:p>
        </p:txBody>
      </p:sp>
    </p:spTree>
    <p:extLst>
      <p:ext uri="{BB962C8B-B14F-4D97-AF65-F5344CB8AC3E}">
        <p14:creationId xmlns:p14="http://schemas.microsoft.com/office/powerpoint/2010/main" val="425273336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6994525"/>
          </a:xfrm>
          <a:prstGeom prst="rect">
            <a:avLst/>
          </a:prstGeom>
        </p:spPr>
      </p:pic>
      <p:sp>
        <p:nvSpPr>
          <p:cNvPr id="6" name="Rectangle 5"/>
          <p:cNvSpPr/>
          <p:nvPr userDrawn="1"/>
        </p:nvSpPr>
        <p:spPr>
          <a:xfrm>
            <a:off x="-1" y="0"/>
            <a:ext cx="4208432" cy="6994525"/>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7" name="TextBox 6"/>
          <p:cNvSpPr txBox="1"/>
          <p:nvPr userDrawn="1"/>
        </p:nvSpPr>
        <p:spPr bwMode="gray">
          <a:xfrm>
            <a:off x="280920" y="3030961"/>
            <a:ext cx="2760609" cy="932603"/>
          </a:xfrm>
          <a:prstGeom prst="rect">
            <a:avLst/>
          </a:prstGeom>
        </p:spPr>
        <p:txBody>
          <a:bodyPr vert="horz" wrap="none" lIns="93260" tIns="93260" rIns="93260" bIns="93260" rtlCol="0" anchor="t">
            <a:noAutofit/>
          </a:bodyPr>
          <a:lstStyle/>
          <a:p>
            <a:pPr>
              <a:buFont typeface="Wingdings" pitchFamily="2" charset="2"/>
              <a:buNone/>
            </a:pPr>
            <a:r>
              <a:rPr lang="en-US" sz="4896" b="1" spc="306" dirty="0">
                <a:gradFill>
                  <a:gsLst>
                    <a:gs pos="8824">
                      <a:srgbClr val="0072C6">
                        <a:lumMod val="60000"/>
                        <a:lumOff val="40000"/>
                      </a:srgbClr>
                    </a:gs>
                    <a:gs pos="24000">
                      <a:srgbClr val="0072C6">
                        <a:lumMod val="60000"/>
                        <a:lumOff val="40000"/>
                      </a:srgbClr>
                    </a:gs>
                  </a:gsLst>
                  <a:lin ang="5400000" scaled="0"/>
                </a:gradFill>
                <a:ea typeface="Segoe UI" pitchFamily="34" charset="0"/>
                <a:cs typeface="Segoe UI" pitchFamily="34" charset="0"/>
              </a:rPr>
              <a:t>Q&amp;A</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268699"/>
            <a:ext cx="1772412" cy="651791"/>
          </a:xfrm>
          <a:prstGeom prst="rect">
            <a:avLst/>
          </a:prstGeom>
        </p:spPr>
      </p:pic>
    </p:spTree>
    <p:extLst>
      <p:ext uri="{BB962C8B-B14F-4D97-AF65-F5344CB8AC3E}">
        <p14:creationId xmlns:p14="http://schemas.microsoft.com/office/powerpoint/2010/main" val="1607963031"/>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4888" cy="6994525"/>
          </a:xfrm>
          <a:prstGeom prst="rect">
            <a:avLst/>
          </a:prstGeom>
        </p:spPr>
      </p:pic>
      <p:sp>
        <p:nvSpPr>
          <p:cNvPr id="6" name="Rectangle 5"/>
          <p:cNvSpPr/>
          <p:nvPr userDrawn="1"/>
        </p:nvSpPr>
        <p:spPr>
          <a:xfrm>
            <a:off x="0" y="0"/>
            <a:ext cx="4208432" cy="6994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268699"/>
            <a:ext cx="1772412" cy="651791"/>
          </a:xfrm>
          <a:prstGeom prst="rect">
            <a:avLst/>
          </a:prstGeom>
        </p:spPr>
      </p:pic>
      <p:sp>
        <p:nvSpPr>
          <p:cNvPr id="9" name="TextBox 8"/>
          <p:cNvSpPr txBox="1"/>
          <p:nvPr userDrawn="1"/>
        </p:nvSpPr>
        <p:spPr>
          <a:xfrm>
            <a:off x="280920" y="3030961"/>
            <a:ext cx="2760609" cy="932603"/>
          </a:xfrm>
          <a:prstGeom prst="rect">
            <a:avLst/>
          </a:prstGeom>
        </p:spPr>
        <p:txBody>
          <a:bodyPr vert="horz" wrap="none" lIns="93260" tIns="93260" rIns="93260" bIns="93260" rtlCol="0" anchor="t">
            <a:noAutofit/>
          </a:bodyPr>
          <a:lstStyle/>
          <a:p>
            <a:pPr>
              <a:buFont typeface="Wingdings" pitchFamily="2" charset="2"/>
              <a:buNone/>
            </a:pPr>
            <a:r>
              <a:rPr lang="en-US" sz="4896" b="1" spc="306" dirty="0">
                <a:gradFill>
                  <a:gsLst>
                    <a:gs pos="41176">
                      <a:srgbClr val="0072C6"/>
                    </a:gs>
                    <a:gs pos="93000">
                      <a:srgbClr val="0072C6"/>
                    </a:gs>
                  </a:gsLst>
                  <a:lin ang="5400000" scaled="0"/>
                </a:gradFill>
                <a:ea typeface="Segoe UI" pitchFamily="34" charset="0"/>
                <a:cs typeface="Segoe UI" pitchFamily="34" charset="0"/>
              </a:rPr>
              <a:t>Q&amp;A</a:t>
            </a:r>
          </a:p>
        </p:txBody>
      </p:sp>
    </p:spTree>
    <p:extLst>
      <p:ext uri="{BB962C8B-B14F-4D97-AF65-F5344CB8AC3E}">
        <p14:creationId xmlns:p14="http://schemas.microsoft.com/office/powerpoint/2010/main" val="201117052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54" y="1632056"/>
            <a:ext cx="11581446"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12156712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hidden">
          <a:xfrm>
            <a:off x="0" y="0"/>
            <a:ext cx="12434888"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34390644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48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422198153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307124237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amp; Non-bulleted CHE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6967" y="1554164"/>
            <a:ext cx="11885684" cy="2025170"/>
          </a:xfrm>
        </p:spPr>
        <p:txBody>
          <a:bodyPr/>
          <a:lstStyle>
            <a:lvl1pPr marL="0" indent="0">
              <a:buNone/>
              <a:defRPr>
                <a:solidFill>
                  <a:schemeClr val="tx2"/>
                </a:solidFill>
              </a:defRPr>
            </a:lvl1pPr>
            <a:lvl2pPr marL="342834" indent="-342834">
              <a:buClr>
                <a:schemeClr val="tx2"/>
              </a:buClr>
              <a:buFont typeface="Wingdings" panose="05000000000000000000" pitchFamily="2" charset="2"/>
              <a:buChar char="ü"/>
              <a:defRPr sz="2000"/>
            </a:lvl2pPr>
            <a:lvl3pPr marL="401561"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1289786"/>
      </p:ext>
    </p:extLst>
  </p:cSld>
  <p:clrMapOvr>
    <a:masterClrMapping/>
  </p:clrMapOvr>
  <p:transition>
    <p:fade/>
  </p:transition>
  <p:extLst>
    <p:ext uri="{DCECCB84-F9BA-43D5-87BE-67443E8EF086}">
      <p15:sldGuideLst xmlns:p15="http://schemas.microsoft.com/office/powerpoint/2012/main">
        <p15:guide id="1" orient="horz" pos="979">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63" y="1211287"/>
            <a:ext cx="6403223"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2400" dirty="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667" y="2125683"/>
            <a:ext cx="6399919" cy="1828800"/>
          </a:xfrm>
          <a:noFill/>
        </p:spPr>
        <p:txBody>
          <a:bodyPr lIns="146304" tIns="91440" rIns="146304" bIns="91440" anchor="t" anchorCtr="0"/>
          <a:lstStyle>
            <a:lvl1pPr>
              <a:defRPr sz="5399" spc="-100"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15" y="3954463"/>
            <a:ext cx="54872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21" y="6120853"/>
            <a:ext cx="1828567" cy="393896"/>
          </a:xfrm>
          <a:prstGeom prst="rect">
            <a:avLst/>
          </a:prstGeom>
        </p:spPr>
      </p:pic>
      <p:sp>
        <p:nvSpPr>
          <p:cNvPr id="230" name="Freeform 229"/>
          <p:cNvSpPr>
            <a:spLocks/>
          </p:cNvSpPr>
          <p:nvPr userDrawn="1"/>
        </p:nvSpPr>
        <p:spPr bwMode="auto">
          <a:xfrm>
            <a:off x="10631946" y="2540869"/>
            <a:ext cx="1228113"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endParaRPr>
          </a:p>
        </p:txBody>
      </p:sp>
      <p:grpSp>
        <p:nvGrpSpPr>
          <p:cNvPr id="231" name="Group 230"/>
          <p:cNvGrpSpPr/>
          <p:nvPr userDrawn="1"/>
        </p:nvGrpSpPr>
        <p:grpSpPr bwMode="auto">
          <a:xfrm>
            <a:off x="6361917" y="3629515"/>
            <a:ext cx="5396050"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
        <p:nvSpPr>
          <p:cNvPr id="237" name="Freeform 42"/>
          <p:cNvSpPr>
            <a:spLocks/>
          </p:cNvSpPr>
          <p:nvPr userDrawn="1"/>
        </p:nvSpPr>
        <p:spPr bwMode="auto">
          <a:xfrm>
            <a:off x="8715541" y="1485605"/>
            <a:ext cx="1403790"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sz="1800" dirty="0">
              <a:solidFill>
                <a:srgbClr val="FFFFFF"/>
              </a:solidFill>
            </a:endParaRPr>
          </a:p>
        </p:txBody>
      </p:sp>
      <p:sp>
        <p:nvSpPr>
          <p:cNvPr id="238" name="Freeform 237"/>
          <p:cNvSpPr>
            <a:spLocks/>
          </p:cNvSpPr>
          <p:nvPr userDrawn="1"/>
        </p:nvSpPr>
        <p:spPr bwMode="auto">
          <a:xfrm flipH="1">
            <a:off x="7541864" y="2325858"/>
            <a:ext cx="731419"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8791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7" y="2117165"/>
            <a:ext cx="822848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21" y="6122995"/>
            <a:ext cx="1828567" cy="391754"/>
          </a:xfrm>
          <a:prstGeom prst="rect">
            <a:avLst/>
          </a:prstGeom>
        </p:spPr>
      </p:pic>
    </p:spTree>
    <p:extLst>
      <p:ext uri="{BB962C8B-B14F-4D97-AF65-F5344CB8AC3E}">
        <p14:creationId xmlns:p14="http://schemas.microsoft.com/office/powerpoint/2010/main" val="1838770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246494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1543109"/>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056313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454037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3332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549859"/>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595934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686758"/>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43963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21331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4"/>
            <a:ext cx="10057117"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54745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90990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0861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0528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14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91095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gradFill>
                  <a:gsLst>
                    <a:gs pos="2920">
                      <a:schemeClr val="tx2"/>
                    </a:gs>
                    <a:gs pos="39000">
                      <a:schemeClr val="tx2"/>
                    </a:gs>
                  </a:gsLst>
                  <a:lin ang="5400000" scaled="0"/>
                </a:gradFill>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452158"/>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89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34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833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5507777"/>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2889"/>
            <a:ext cx="11854890"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172" y="3145040"/>
            <a:ext cx="3288086" cy="704444"/>
          </a:xfrm>
          <a:prstGeom prst="rect">
            <a:avLst/>
          </a:prstGeom>
        </p:spPr>
      </p:pic>
    </p:spTree>
    <p:extLst>
      <p:ext uri="{BB962C8B-B14F-4D97-AF65-F5344CB8AC3E}">
        <p14:creationId xmlns:p14="http://schemas.microsoft.com/office/powerpoint/2010/main" val="4272738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6432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4888"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8819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2"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2"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244352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3"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33571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3"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34" indent="0">
              <a:buNone/>
              <a:defRPr sz="1836">
                <a:solidFill>
                  <a:schemeClr val="bg1"/>
                </a:solidFill>
              </a:defRPr>
            </a:lvl3pPr>
            <a:lvl4pPr marL="457066" indent="0">
              <a:buNone/>
              <a:defRPr sz="1632">
                <a:solidFill>
                  <a:schemeClr val="bg1"/>
                </a:solidFill>
              </a:defRPr>
            </a:lvl4pPr>
            <a:lvl5pPr marL="685600"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024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9852096"/>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65609061"/>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543260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58322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70701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8008675"/>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88540291"/>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844925787"/>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7"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4705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39934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35842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70157"/>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6109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8828580"/>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0227210"/>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0001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49993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44379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025218"/>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8027916"/>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216389268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44374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40922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075259"/>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2"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2"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231643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3"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64224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3"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34" indent="0">
              <a:buNone/>
              <a:defRPr sz="1836">
                <a:solidFill>
                  <a:schemeClr val="bg1"/>
                </a:solidFill>
              </a:defRPr>
            </a:lvl3pPr>
            <a:lvl4pPr marL="457066" indent="0">
              <a:buNone/>
              <a:defRPr sz="1632">
                <a:solidFill>
                  <a:schemeClr val="bg1"/>
                </a:solidFill>
              </a:defRPr>
            </a:lvl4pPr>
            <a:lvl5pPr marL="685600"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3641275"/>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3633208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3153980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098056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071948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2956271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17049396"/>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466708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4013654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8451436"/>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7"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0609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2310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2081110"/>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710016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2610473"/>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0395741"/>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321593"/>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622841"/>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10710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188499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1396403"/>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1248253099"/>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44374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7529434"/>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9"/>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99040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758242"/>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3316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4328063"/>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4"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6383919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829592"/>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3265179"/>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736160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0451298"/>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4672271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03503562"/>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0137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10857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2182040"/>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645611"/>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4791448"/>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7159012"/>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786638"/>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9302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2241118"/>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168647"/>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226131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2890"/>
            <a:ext cx="11854890"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2478914364"/>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9296802"/>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5"/>
            <a:ext cx="9142769" cy="1828800"/>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668" y="3040065"/>
            <a:ext cx="9142770" cy="730183"/>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74604" y="3770248"/>
            <a:ext cx="9142833" cy="461665"/>
          </a:xfrm>
        </p:spPr>
        <p:txBody>
          <a:bodyPr/>
          <a:lstStyle>
            <a:lvl1pPr marL="0" indent="0">
              <a:buNone/>
              <a:defRPr lang="en-US" sz="1960"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3646760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3117" cy="6994521"/>
          </a:xfrm>
          <a:prstGeom prst="rect">
            <a:avLst/>
          </a:prstGeom>
        </p:spPr>
      </p:pic>
      <p:sp>
        <p:nvSpPr>
          <p:cNvPr id="2" name="Rectangle 1"/>
          <p:cNvSpPr/>
          <p:nvPr userDrawn="1"/>
        </p:nvSpPr>
        <p:spPr bwMode="auto">
          <a:xfrm>
            <a:off x="274603" y="2119164"/>
            <a:ext cx="6399984"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03" y="2150542"/>
            <a:ext cx="6401571" cy="892840"/>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03" y="3951529"/>
            <a:ext cx="4571416" cy="1710429"/>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15929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45662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80"/>
            <a:ext cx="4937130" cy="1835285"/>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5"/>
            <a:ext cx="4937130" cy="731528"/>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1"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440622" y="1702"/>
            <a:ext cx="6993230" cy="6991704"/>
          </a:xfrm>
          <a:prstGeom prst="rect">
            <a:avLst/>
          </a:prstGeom>
        </p:spPr>
      </p:pic>
    </p:spTree>
    <p:extLst>
      <p:ext uri="{BB962C8B-B14F-4D97-AF65-F5344CB8AC3E}">
        <p14:creationId xmlns:p14="http://schemas.microsoft.com/office/powerpoint/2010/main" val="3573737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3117" cy="6994521"/>
          </a:xfrm>
          <a:prstGeom prst="rect">
            <a:avLst/>
          </a:prstGeom>
        </p:spPr>
      </p:pic>
      <p:sp>
        <p:nvSpPr>
          <p:cNvPr id="2" name="Rectangle 1"/>
          <p:cNvSpPr/>
          <p:nvPr userDrawn="1"/>
        </p:nvSpPr>
        <p:spPr bwMode="auto">
          <a:xfrm>
            <a:off x="274603" y="2119165"/>
            <a:ext cx="54857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67" y="2119178"/>
            <a:ext cx="5485636" cy="1828800"/>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3"/>
            <a:ext cx="5487288" cy="1828800"/>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5407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64188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2" y="1211268"/>
            <a:ext cx="11888047" cy="917575"/>
          </a:xfrm>
        </p:spPr>
        <p:txBody>
          <a:bodyPr/>
          <a:lstStyle>
            <a:lvl1pPr>
              <a:defRPr sz="7197" baseline="0"/>
            </a:lvl1pPr>
          </a:lstStyle>
          <a:p>
            <a:r>
              <a:rPr lang="en-US"/>
              <a:t>Click to edit Master title style</a:t>
            </a:r>
            <a:endParaRPr lang="en-US" dirty="0"/>
          </a:p>
        </p:txBody>
      </p:sp>
    </p:spTree>
    <p:extLst>
      <p:ext uri="{BB962C8B-B14F-4D97-AF65-F5344CB8AC3E}">
        <p14:creationId xmlns:p14="http://schemas.microsoft.com/office/powerpoint/2010/main" val="378736883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939653"/>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066866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51"/>
            <a:ext cx="54856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51"/>
            <a:ext cx="54856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3747408"/>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8033135"/>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3866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2457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20164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74040661"/>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552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6" y="3072531"/>
            <a:ext cx="5485699" cy="849463"/>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7998328"/>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4748057"/>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38269382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993933"/>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118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481627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248"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317701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771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6" y="1212850"/>
            <a:ext cx="11885684"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080472"/>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5" y="1212853"/>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11" indent="0">
              <a:buNone/>
              <a:defRPr/>
            </a:lvl3pPr>
            <a:lvl4pPr marL="448021" indent="0">
              <a:buNone/>
              <a:defRPr/>
            </a:lvl4pPr>
            <a:lvl5pPr marL="6720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7167621"/>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5" y="1212853"/>
            <a:ext cx="11885684" cy="2025170"/>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25086"/>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208" name="Rectangle 207"/>
          <p:cNvSpPr/>
          <p:nvPr userDrawn="1"/>
        </p:nvSpPr>
        <p:spPr bwMode="auto">
          <a:xfrm>
            <a:off x="-216859" y="6994532"/>
            <a:ext cx="1286860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338" tIns="45670" rIns="91338" bIns="45670" numCol="1" spcCol="0" rtlCol="0" fromWordArt="0" anchor="ctr" anchorCtr="0" forceAA="0" compatLnSpc="1">
            <a:prstTxWarp prst="textNoShape">
              <a:avLst/>
            </a:prstTxWarp>
            <a:noAutofit/>
          </a:bodyPr>
          <a:lstStyle/>
          <a:p>
            <a:pPr marL="0" marR="0" lvl="0" indent="0" algn="ctr" defTabSz="93112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67421972"/>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249" y="479425"/>
            <a:ext cx="1447944"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9" name="Picture 8"/>
          <p:cNvPicPr>
            <a:picLocks noChangeAspect="1"/>
          </p:cNvPicPr>
          <p:nvPr userDrawn="1"/>
        </p:nvPicPr>
        <p:blipFill>
          <a:blip r:embed="rId4"/>
          <a:stretch>
            <a:fillRect/>
          </a:stretch>
        </p:blipFill>
        <p:spPr>
          <a:xfrm>
            <a:off x="5003992" y="493939"/>
            <a:ext cx="6958683" cy="1325880"/>
          </a:xfrm>
          <a:prstGeom prst="rect">
            <a:avLst/>
          </a:prstGeom>
        </p:spPr>
      </p:pic>
    </p:spTree>
    <p:extLst>
      <p:ext uri="{BB962C8B-B14F-4D97-AF65-F5344CB8AC3E}">
        <p14:creationId xmlns:p14="http://schemas.microsoft.com/office/powerpoint/2010/main" val="30463776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29283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9"/>
            <a:ext cx="12431713" cy="2601913"/>
          </a:xfrm>
          <a:prstGeom prst="rect">
            <a:avLst/>
          </a:prstGeom>
          <a:solidFill>
            <a:srgbClr val="4DA0E2"/>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0" name="Rectangle 7"/>
          <p:cNvSpPr>
            <a:spLocks noChangeArrowheads="1"/>
          </p:cNvSpPr>
          <p:nvPr userDrawn="1"/>
        </p:nvSpPr>
        <p:spPr bwMode="auto">
          <a:xfrm>
            <a:off x="1" y="5843589"/>
            <a:ext cx="12431714" cy="1154113"/>
          </a:xfrm>
          <a:prstGeom prst="rect">
            <a:avLst/>
          </a:prstGeom>
          <a:solidFill>
            <a:srgbClr val="00188F"/>
          </a:solidFill>
          <a:ln>
            <a:noFill/>
          </a:ln>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1" name="Rectangle 8"/>
          <p:cNvSpPr>
            <a:spLocks noChangeArrowheads="1"/>
          </p:cNvSpPr>
          <p:nvPr userDrawn="1"/>
        </p:nvSpPr>
        <p:spPr bwMode="auto">
          <a:xfrm>
            <a:off x="3175" y="3409951"/>
            <a:ext cx="12428541"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2" name="Rectangle 21"/>
          <p:cNvSpPr/>
          <p:nvPr userDrawn="1"/>
        </p:nvSpPr>
        <p:spPr bwMode="white">
          <a:xfrm>
            <a:off x="0" y="-318"/>
            <a:ext cx="12434253"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9"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5820" y="294304"/>
            <a:ext cx="3657133" cy="572464"/>
          </a:xfrm>
        </p:spPr>
        <p:txBody>
          <a:bodyPr lIns="182880" tIns="146304" rIns="182880" bIns="146304"/>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668" y="6118722"/>
            <a:ext cx="3657133" cy="572464"/>
          </a:xfrm>
        </p:spPr>
        <p:txBody>
          <a:bodyPr lIns="182880" tIns="146304" rIns="182880" bIns="146304" anchor="b"/>
          <a:lstStyle>
            <a:lvl1pPr marL="0" indent="0" algn="l">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157358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9"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5820" y="294304"/>
            <a:ext cx="3657133" cy="572464"/>
          </a:xfrm>
        </p:spPr>
        <p:txBody>
          <a:bodyPr lIns="182880" tIns="146304" rIns="182880" bIns="146304"/>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668" y="6118722"/>
            <a:ext cx="3657133" cy="572464"/>
          </a:xfrm>
        </p:spPr>
        <p:txBody>
          <a:bodyPr lIns="182880" tIns="146304" rIns="182880" bIns="146304" anchor="b"/>
          <a:lstStyle>
            <a:lvl1pPr marL="0" indent="0" algn="l">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2079508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94705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94198"/>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4988654"/>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4076171"/>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521533"/>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93100719"/>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7314267" cy="1181862"/>
          </a:xfrm>
          <a:noFill/>
        </p:spPr>
        <p:txBody>
          <a:bodyPr wrap="square"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7314267"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6458" y="304193"/>
            <a:ext cx="4408877" cy="6400800"/>
          </a:xfrm>
          <a:prstGeom prst="rect">
            <a:avLst/>
          </a:prstGeom>
        </p:spPr>
      </p:pic>
    </p:spTree>
    <p:extLst>
      <p:ext uri="{BB962C8B-B14F-4D97-AF65-F5344CB8AC3E}">
        <p14:creationId xmlns:p14="http://schemas.microsoft.com/office/powerpoint/2010/main" val="267657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7314266" cy="1181862"/>
          </a:xfrm>
          <a:noFill/>
        </p:spPr>
        <p:txBody>
          <a:bodyPr wrap="square"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7"/>
            <a:ext cx="12434253" cy="3104213"/>
          </a:xfrm>
          <a:prstGeom prst="rect">
            <a:avLst/>
          </a:prstGeom>
        </p:spPr>
      </p:pic>
    </p:spTree>
    <p:extLst>
      <p:ext uri="{BB962C8B-B14F-4D97-AF65-F5344CB8AC3E}">
        <p14:creationId xmlns:p14="http://schemas.microsoft.com/office/powerpoint/2010/main" val="1315148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11"/>
            <a:ext cx="10057116" cy="917575"/>
          </a:xfrm>
        </p:spPr>
        <p:txBody>
          <a:bodyPr/>
          <a:lstStyle>
            <a:lvl1pPr marL="233281" indent="-233281">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41"/>
            <a:ext cx="5485700" cy="1070806"/>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2469477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2784691"/>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2526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3072532"/>
            <a:ext cx="54856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795022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21" y="0"/>
            <a:ext cx="6994267" cy="6995160"/>
          </a:xfrm>
          <a:prstGeom prst="rect">
            <a:avLst/>
          </a:prstGeom>
        </p:spPr>
      </p:pic>
    </p:spTree>
    <p:extLst>
      <p:ext uri="{BB962C8B-B14F-4D97-AF65-F5344CB8AC3E}">
        <p14:creationId xmlns:p14="http://schemas.microsoft.com/office/powerpoint/2010/main" val="32966110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1104260"/>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8291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001485"/>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249"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98943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936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6237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8"/>
            <a:ext cx="10057116" cy="917575"/>
          </a:xfrm>
        </p:spPr>
        <p:txBody>
          <a:bodyPr/>
          <a:lstStyle>
            <a:lvl1pPr marL="282476" indent="-282476">
              <a:tabLst>
                <a:tab pos="282476"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50"/>
            <a:ext cx="5485700" cy="1070806"/>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0577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037353"/>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0096557"/>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06358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092752"/>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1195658"/>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27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705947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userDrawn="1">
  <p:cSld name="Title Slide Photo_Option">
    <p:bg>
      <p:bgPr>
        <a:solidFill>
          <a:srgbClr val="00000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23621" t="169" r="10605" b="-169"/>
          <a:stretch/>
        </p:blipFill>
        <p:spPr>
          <a:xfrm>
            <a:off x="5550756" y="168543"/>
            <a:ext cx="6753043" cy="6837508"/>
          </a:xfrm>
          <a:prstGeom prst="rect">
            <a:avLst/>
          </a:prstGeom>
        </p:spPr>
      </p:pic>
      <p:sp>
        <p:nvSpPr>
          <p:cNvPr id="9" name="Title 1"/>
          <p:cNvSpPr>
            <a:spLocks noGrp="1"/>
          </p:cNvSpPr>
          <p:nvPr>
            <p:ph type="title" hasCustomPrompt="1"/>
          </p:nvPr>
        </p:nvSpPr>
        <p:spPr bwMode="auto">
          <a:xfrm>
            <a:off x="274669" y="2125664"/>
            <a:ext cx="6399919" cy="1828800"/>
          </a:xfrm>
          <a:noFill/>
        </p:spPr>
        <p:txBody>
          <a:bodyPr lIns="146304" tIns="91440" rIns="146304" bIns="91440" anchor="t" anchorCtr="0"/>
          <a:lstStyle>
            <a:lvl1pPr>
              <a:defRPr sz="5397" spc="-100"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44"/>
            <a:ext cx="6401571" cy="1315328"/>
          </a:xfrm>
          <a:noFill/>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5615" y="6282184"/>
            <a:ext cx="1706688" cy="365644"/>
          </a:xfrm>
          <a:prstGeom prst="rect">
            <a:avLst/>
          </a:prstGeom>
        </p:spPr>
      </p:pic>
    </p:spTree>
    <p:extLst>
      <p:ext uri="{BB962C8B-B14F-4D97-AF65-F5344CB8AC3E}">
        <p14:creationId xmlns:p14="http://schemas.microsoft.com/office/powerpoint/2010/main" val="256617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7" y="2117165"/>
            <a:ext cx="822848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sp>
        <p:nvSpPr>
          <p:cNvPr id="10" name="Rectangle 9"/>
          <p:cNvSpPr/>
          <p:nvPr/>
        </p:nvSpPr>
        <p:spPr bwMode="auto">
          <a:xfrm>
            <a:off x="457142"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142" y="880967"/>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614" y="6149340"/>
            <a:ext cx="1702034" cy="36576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142" y="6149340"/>
            <a:ext cx="1707237" cy="365760"/>
          </a:xfrm>
          <a:prstGeom prst="rect">
            <a:avLst/>
          </a:prstGeom>
        </p:spPr>
      </p:pic>
      <p:sp>
        <p:nvSpPr>
          <p:cNvPr id="12" name="Rectangle 11"/>
          <p:cNvSpPr/>
          <p:nvPr userDrawn="1"/>
        </p:nvSpPr>
        <p:spPr bwMode="auto">
          <a:xfrm>
            <a:off x="457142"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3" name="Rectangle 12"/>
          <p:cNvSpPr/>
          <p:nvPr userDrawn="1"/>
        </p:nvSpPr>
        <p:spPr bwMode="auto">
          <a:xfrm>
            <a:off x="457142" y="880967"/>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
        <p:nvSpPr>
          <p:cNvPr id="14" name="Slide Number Placeholder 2">
            <a:extLst>
              <a:ext uri="{FF2B5EF4-FFF2-40B4-BE49-F238E27FC236}">
                <a16:creationId xmlns:a16="http://schemas.microsoft.com/office/drawing/2014/main" id="{509901A8-BB9D-408E-9D13-2C8B82821F9F}"/>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938432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45236612-41A0-45B7-A812-B1D4C227827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4089864844"/>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solidFill>
                  <a:schemeClr val="accent1"/>
                </a:soli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498ABB6C-41EC-4064-8B11-5E6DEC162C7C}"/>
              </a:ext>
            </a:extLst>
          </p:cNvPr>
          <p:cNvSpPr>
            <a:spLocks noGrp="1"/>
          </p:cNvSpPr>
          <p:nvPr>
            <p:ph type="sldNum" sz="quarter" idx="4"/>
          </p:nvPr>
        </p:nvSpPr>
        <p:spPr>
          <a:xfrm>
            <a:off x="0" y="6648400"/>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344747807"/>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1E17295C-A319-4EB3-8551-C682183A883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750549943"/>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196977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196977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C1ADBE62-225D-4942-A6FB-AD7A30376FC2}"/>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7609126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1" y="2430464"/>
            <a:ext cx="11885683" cy="932435"/>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21" indent="0">
              <a:buNone/>
              <a:defRPr/>
            </a:lvl3pPr>
            <a:lvl4pPr marL="457039" indent="0">
              <a:buNone/>
              <a:defRPr/>
            </a:lvl4pPr>
            <a:lvl5pPr marL="685560" indent="0">
              <a:buNone/>
              <a:defRPr/>
            </a:lvl5pPr>
          </a:lstStyle>
          <a:p>
            <a:pPr lvl="0"/>
            <a:r>
              <a:rPr lang="en-US"/>
              <a:t>Click to edit Master text styles</a:t>
            </a:r>
          </a:p>
        </p:txBody>
      </p:sp>
      <p:sp>
        <p:nvSpPr>
          <p:cNvPr id="4" name="Title 1"/>
          <p:cNvSpPr>
            <a:spLocks noGrp="1"/>
          </p:cNvSpPr>
          <p:nvPr>
            <p:ph type="title"/>
          </p:nvPr>
        </p:nvSpPr>
        <p:spPr>
          <a:xfrm>
            <a:off x="282542" y="1211268"/>
            <a:ext cx="11888047" cy="917575"/>
          </a:xfrm>
        </p:spPr>
        <p:txBody>
          <a:bodyPr/>
          <a:lstStyle>
            <a:lvl1pPr>
              <a:defRPr sz="719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7237539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196977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196977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3CD40F44-7D11-4A2B-ADFF-DC91CE967D8F}"/>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96629944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68DBA47D-F7F0-44AD-B24D-C5DA7219FB6B}"/>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48689488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075AB60-19D5-40DE-9566-B1D4FB9839D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129742301"/>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664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2454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9050B14B-D5F8-47EA-ABC8-0F7D9DF18729}"/>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713864766"/>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Slide Number Placeholder 2">
            <a:extLst>
              <a:ext uri="{FF2B5EF4-FFF2-40B4-BE49-F238E27FC236}">
                <a16:creationId xmlns:a16="http://schemas.microsoft.com/office/drawing/2014/main" id="{A520E569-50ED-4A72-B6C4-7449388AB870}"/>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839998562"/>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8087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62793" y="2337669"/>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
        <p:nvSpPr>
          <p:cNvPr id="6" name="Title 5"/>
          <p:cNvSpPr>
            <a:spLocks noGrp="1"/>
          </p:cNvSpPr>
          <p:nvPr>
            <p:ph type="title"/>
          </p:nvPr>
        </p:nvSpPr>
        <p:spPr>
          <a:xfrm>
            <a:off x="274604" y="295275"/>
            <a:ext cx="5762355" cy="1514261"/>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62793" y="3566665"/>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
        <p:nvSpPr>
          <p:cNvPr id="12" name="Text Placeholder 3"/>
          <p:cNvSpPr>
            <a:spLocks noGrp="1"/>
          </p:cNvSpPr>
          <p:nvPr>
            <p:ph type="body" sz="quarter" idx="13"/>
          </p:nvPr>
        </p:nvSpPr>
        <p:spPr>
          <a:xfrm>
            <a:off x="1162793" y="4795660"/>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Tree>
    <p:extLst>
      <p:ext uri="{BB962C8B-B14F-4D97-AF65-F5344CB8AC3E}">
        <p14:creationId xmlns:p14="http://schemas.microsoft.com/office/powerpoint/2010/main" val="3843332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024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434888" cy="738664"/>
          </a:xfrm>
        </p:spPr>
        <p:txBody>
          <a:bodyPr/>
          <a:lstStyle>
            <a:lvl1pPr marL="0" indent="0">
              <a:buNone/>
              <a:defRPr/>
            </a:lvl1pPr>
          </a:lstStyle>
          <a:p>
            <a:endParaRPr lang="en-US" dirty="0"/>
          </a:p>
        </p:txBody>
      </p:sp>
      <p:sp>
        <p:nvSpPr>
          <p:cNvPr id="5" name="Title 4"/>
          <p:cNvSpPr>
            <a:spLocks noGrp="1"/>
          </p:cNvSpPr>
          <p:nvPr>
            <p:ph type="title"/>
          </p:nvPr>
        </p:nvSpPr>
        <p:spPr>
          <a:xfrm>
            <a:off x="274285" y="307611"/>
            <a:ext cx="54860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userDrawn="1">
          <p15:clr>
            <a:srgbClr val="C35EA4"/>
          </p15:clr>
        </p15:guide>
        <p15:guide id="2" pos="288" userDrawn="1">
          <p15:clr>
            <a:srgbClr val="C35EA4"/>
          </p15:clr>
        </p15:guide>
        <p15:guide id="3" orient="horz" pos="302" userDrawn="1">
          <p15:clr>
            <a:srgbClr val="C35EA4"/>
          </p15:clr>
        </p15:guide>
        <p15:guide id="4" pos="7545" userDrawn="1">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8" y="1241430"/>
            <a:ext cx="5485698"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3" y="4"/>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3977792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03" y="6292889"/>
            <a:ext cx="11854890"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64178" y="479425"/>
            <a:ext cx="1446727" cy="310896"/>
          </a:xfrm>
          <a:prstGeom prst="rect">
            <a:avLst/>
          </a:prstGeom>
        </p:spPr>
      </p:pic>
      <p:sp>
        <p:nvSpPr>
          <p:cNvPr id="4" name="Slide Number Placeholder 2">
            <a:extLst>
              <a:ext uri="{FF2B5EF4-FFF2-40B4-BE49-F238E27FC236}">
                <a16:creationId xmlns:a16="http://schemas.microsoft.com/office/drawing/2014/main" id="{EB83127A-8719-4049-9565-41222F5EACF1}"/>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509307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3" cy="2228302"/>
          </a:xfrm>
        </p:spPr>
        <p:txBody>
          <a:bodyPr>
            <a:spAutoFit/>
          </a:bodyPr>
          <a:lstStyle>
            <a:lvl1pPr>
              <a:defRPr>
                <a:solidFill>
                  <a:schemeClr val="accent1"/>
                </a:soli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04" y="295275"/>
            <a:ext cx="11888047" cy="917575"/>
          </a:xfrm>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6EF68A10-2823-4B83-AB22-E5CA4CD73325}"/>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592899788"/>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109620"/>
            <a:endParaRPr lang="en-US">
              <a:solidFill>
                <a:srgbClr val="505050"/>
              </a:solidFill>
            </a:endParaRPr>
          </a:p>
        </p:txBody>
      </p:sp>
      <p:sp>
        <p:nvSpPr>
          <p:cNvPr id="6" name="Slide Number Placeholder 2">
            <a:extLst>
              <a:ext uri="{FF2B5EF4-FFF2-40B4-BE49-F238E27FC236}">
                <a16:creationId xmlns:a16="http://schemas.microsoft.com/office/drawing/2014/main" id="{3C415755-982A-45BA-9871-0BF80864D364}"/>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381470787"/>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6_Title &amp; 2-color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0EACC1-8359-44E0-AFA5-C0A8DDEC26C3}"/>
              </a:ext>
            </a:extLst>
          </p:cNvPr>
          <p:cNvSpPr>
            <a:spLocks noGrp="1"/>
          </p:cNvSpPr>
          <p:nvPr>
            <p:ph type="body" sz="quarter" idx="11" hasCustomPrompt="1"/>
          </p:nvPr>
        </p:nvSpPr>
        <p:spPr>
          <a:xfrm>
            <a:off x="2" y="1"/>
            <a:ext cx="1579215" cy="6994524"/>
          </a:xfrm>
          <a:solidFill>
            <a:srgbClr val="00B050"/>
          </a:solidFill>
        </p:spPr>
        <p:txBody>
          <a:bodyPr vert="vert270" anchor="ctr" anchorCtr="1">
            <a:noAutofit/>
          </a:bodyPr>
          <a:lstStyle>
            <a:lvl1pPr marL="0" indent="0">
              <a:buNone/>
              <a:defRPr sz="7199">
                <a:solidFill>
                  <a:srgbClr val="92D050"/>
                </a:solidFill>
              </a:defRPr>
            </a:lvl1pPr>
            <a:lvl2pPr marL="457154" indent="0">
              <a:buNone/>
              <a:defRPr/>
            </a:lvl2pPr>
            <a:lvl3pPr marL="914309" indent="0">
              <a:buNone/>
              <a:defRPr/>
            </a:lvl3pPr>
            <a:lvl4pPr marL="1371463" indent="0">
              <a:buNone/>
              <a:defRPr/>
            </a:lvl4pPr>
            <a:lvl5pPr marL="1828617" indent="0">
              <a:buNone/>
              <a:defRPr/>
            </a:lvl5pPr>
          </a:lstStyle>
          <a:p>
            <a:pPr lvl="0"/>
            <a:r>
              <a:rPr lang="en-US"/>
              <a:t>Topic</a:t>
            </a:r>
          </a:p>
        </p:txBody>
      </p:sp>
      <p:sp>
        <p:nvSpPr>
          <p:cNvPr id="7" name="Title Placeholder 1">
            <a:extLst>
              <a:ext uri="{FF2B5EF4-FFF2-40B4-BE49-F238E27FC236}">
                <a16:creationId xmlns:a16="http://schemas.microsoft.com/office/drawing/2014/main" id="{D54748E7-20B2-4411-8157-C7674028BD57}"/>
              </a:ext>
            </a:extLst>
          </p:cNvPr>
          <p:cNvSpPr>
            <a:spLocks noGrp="1"/>
          </p:cNvSpPr>
          <p:nvPr>
            <p:ph type="title"/>
          </p:nvPr>
        </p:nvSpPr>
        <p:spPr>
          <a:xfrm>
            <a:off x="1731595" y="292608"/>
            <a:ext cx="10514258" cy="914400"/>
          </a:xfrm>
          <a:prstGeom prst="rect">
            <a:avLst/>
          </a:prstGeom>
        </p:spPr>
        <p:txBody>
          <a:bodyPr vert="horz" lIns="146304" tIns="91440" rIns="146304" bIns="91440" rtlCol="0" anchor="t" anchorCtr="0">
            <a:normAutofit/>
          </a:bodyPr>
          <a:lstStyle>
            <a:lvl1pPr>
              <a:lnSpc>
                <a:spcPct val="100000"/>
              </a:lnSpc>
              <a:defRPr/>
            </a:lvl1pPr>
          </a:lstStyle>
          <a:p>
            <a:r>
              <a:rPr lang="en-US"/>
              <a:t>Click to edit Master title style</a:t>
            </a:r>
          </a:p>
        </p:txBody>
      </p:sp>
      <p:sp>
        <p:nvSpPr>
          <p:cNvPr id="11" name="Text Placeholder 2">
            <a:extLst>
              <a:ext uri="{FF2B5EF4-FFF2-40B4-BE49-F238E27FC236}">
                <a16:creationId xmlns:a16="http://schemas.microsoft.com/office/drawing/2014/main" id="{76B9F130-FF01-4F89-AA57-A3BED4A5BE13}"/>
              </a:ext>
            </a:extLst>
          </p:cNvPr>
          <p:cNvSpPr>
            <a:spLocks noGrp="1"/>
          </p:cNvSpPr>
          <p:nvPr>
            <p:ph idx="1" hasCustomPrompt="1"/>
          </p:nvPr>
        </p:nvSpPr>
        <p:spPr>
          <a:xfrm>
            <a:off x="1731595" y="1216152"/>
            <a:ext cx="10514258" cy="2376035"/>
          </a:xfrm>
          <a:prstGeom prst="rect">
            <a:avLst/>
          </a:prstGeom>
        </p:spPr>
        <p:txBody>
          <a:bodyPr vert="horz" lIns="91440" tIns="45720" rIns="91440" bIns="45720" rtlCol="0">
            <a:spAutoFit/>
          </a:bodyPr>
          <a:lstStyle>
            <a:lvl1pPr marL="457154" indent="-457154">
              <a:buFont typeface="Arial" panose="020B0604020202020204" pitchFamily="34" charset="0"/>
              <a:buChar char="•"/>
              <a:defRPr sz="2800"/>
            </a:lvl1pPr>
            <a:lvl2pPr marL="742876" indent="-285721">
              <a:buFont typeface="Arial" panose="020B0604020202020204" pitchFamily="34" charset="0"/>
              <a:buChar char="•"/>
              <a:defRPr sz="2800"/>
            </a:lvl2pPr>
            <a:lvl3pPr marL="1200030" indent="-285721">
              <a:buFont typeface="Arial" panose="020B0604020202020204" pitchFamily="34" charset="0"/>
              <a:buChar char="•"/>
              <a:defRPr sz="2800"/>
            </a:lvl3pPr>
            <a:lvl4pPr marL="1657184" indent="-285721">
              <a:buFont typeface="Arial" panose="020B0604020202020204" pitchFamily="34" charset="0"/>
              <a:buChar char="•"/>
              <a:defRPr sz="2800"/>
            </a:lvl4pPr>
            <a:lvl5pPr marL="2114339" indent="-285721">
              <a:buFont typeface="Arial" panose="020B0604020202020204" pitchFamily="34" charset="0"/>
              <a:buChar cha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a:extLst>
              <a:ext uri="{FF2B5EF4-FFF2-40B4-BE49-F238E27FC236}">
                <a16:creationId xmlns:a16="http://schemas.microsoft.com/office/drawing/2014/main" id="{91AE1DA1-4ECE-452A-A6A2-4C6B029A6BF2}"/>
              </a:ext>
            </a:extLst>
          </p:cNvPr>
          <p:cNvSpPr>
            <a:spLocks noGrp="1"/>
          </p:cNvSpPr>
          <p:nvPr>
            <p:ph type="sldNum" sz="quarter" idx="4"/>
          </p:nvPr>
        </p:nvSpPr>
        <p:spPr>
          <a:xfrm>
            <a:off x="1731595"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268758906"/>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3" cy="5484164"/>
          </a:xfrm>
        </p:spPr>
        <p:txBody>
          <a:bodyPr>
            <a:norm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F045B101-CE39-43ED-AFA5-EDF31CDF5FDC}"/>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74642964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741778"/>
            <a:ext cx="6477027" cy="1868204"/>
          </a:xfrm>
        </p:spPr>
        <p:txBody>
          <a:bodyPr/>
          <a:lstStyle>
            <a:lvl1pPr marL="0" indent="0">
              <a:spcBef>
                <a:spcPts val="1800"/>
              </a:spcBef>
              <a:buNone/>
              <a:defRPr sz="3600">
                <a:solidFill>
                  <a:schemeClr val="accent1"/>
                </a:solidFill>
              </a:defRPr>
            </a:lvl1pPr>
            <a:lvl2pPr marL="0" indent="0">
              <a:buFontTx/>
              <a:buNone/>
              <a:defRPr sz="2000"/>
            </a:lvl2pPr>
            <a:lvl3pPr marL="228577" indent="0">
              <a:buNone/>
              <a:defRPr sz="1800"/>
            </a:lvl3pPr>
            <a:lvl4pPr marL="457154" indent="0">
              <a:buNone/>
              <a:defRPr sz="1600"/>
            </a:lvl4pPr>
            <a:lvl5pPr marL="685731"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74604" y="926617"/>
            <a:ext cx="11888047"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5115571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4590" y="1241431"/>
            <a:ext cx="5485698"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2" y="0"/>
            <a:ext cx="6215857"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06430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76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849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161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95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7501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2" name="Title 1"/>
          <p:cNvSpPr txBox="1">
            <a:spLocks/>
          </p:cNvSpPr>
          <p:nvPr userDrawn="1"/>
        </p:nvSpPr>
        <p:spPr bwMode="ltGray">
          <a:xfrm>
            <a:off x="2502" y="1387323"/>
            <a:ext cx="12429887" cy="4006399"/>
          </a:xfrm>
          <a:prstGeom prst="rect">
            <a:avLst/>
          </a:prstGeom>
          <a:solidFill>
            <a:srgbClr val="00126C"/>
          </a:solidFill>
          <a:ln w="9525" cap="flat" cmpd="sng" algn="ctr">
            <a:noFill/>
            <a:prstDash val="solid"/>
            <a:headEnd type="none" w="med" len="med"/>
            <a:tailEnd type="none" w="med" len="med"/>
          </a:ln>
          <a:effectLst/>
        </p:spPr>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2400"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endParaRPr lang="en-US" sz="2448" dirty="0"/>
          </a:p>
        </p:txBody>
      </p:sp>
      <p:sp>
        <p:nvSpPr>
          <p:cNvPr id="3" name="Title 2"/>
          <p:cNvSpPr>
            <a:spLocks noGrp="1"/>
          </p:cNvSpPr>
          <p:nvPr>
            <p:ph type="title"/>
          </p:nvPr>
        </p:nvSpPr>
        <p:spPr>
          <a:xfrm>
            <a:off x="274606" y="2600457"/>
            <a:ext cx="11888047" cy="1580131"/>
          </a:xfrm>
        </p:spPr>
        <p:txBody>
          <a:bodyPr anchor="ctr" anchorCtr="0"/>
          <a:lstStyle>
            <a:lvl1pPr>
              <a:defRPr sz="734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112821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3317022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7708" y="6651414"/>
            <a:ext cx="777180" cy="29764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8724" y="6606831"/>
            <a:ext cx="8548985" cy="387694"/>
          </a:xfrm>
          <a:prstGeom prst="rect">
            <a:avLst/>
          </a:prstGeom>
        </p:spPr>
        <p:txBody>
          <a:bodyPr/>
          <a:lstStyle/>
          <a:p>
            <a:pPr defTabSz="932415"/>
            <a:endParaRPr lang="en-US" dirty="0">
              <a:solidFill>
                <a:srgbClr val="505050"/>
              </a:solidFill>
            </a:endParaRPr>
          </a:p>
        </p:txBody>
      </p:sp>
      <p:sp>
        <p:nvSpPr>
          <p:cNvPr id="3" name="Slide Number Placeholder 2"/>
          <p:cNvSpPr>
            <a:spLocks noGrp="1"/>
          </p:cNvSpPr>
          <p:nvPr>
            <p:ph type="sldNum" sz="quarter" idx="16"/>
          </p:nvPr>
        </p:nvSpPr>
        <p:spPr>
          <a:xfrm>
            <a:off x="11657711" y="6606838"/>
            <a:ext cx="777179" cy="387693"/>
          </a:xfrm>
          <a:prstGeom prst="rect">
            <a:avLst/>
          </a:prstGeom>
        </p:spPr>
        <p:txBody>
          <a:bodyPr/>
          <a:lstStyle/>
          <a:p>
            <a:pPr defTabSz="932415"/>
            <a:fld id="{FAADACFB-7C71-4E89-89D2-7BBA40B7BFA9}" type="slidenum">
              <a:rPr lang="en-US" smtClean="0">
                <a:solidFill>
                  <a:srgbClr val="505050"/>
                </a:solidFill>
              </a:rPr>
              <a:pPr defTabSz="932415"/>
              <a:t>‹#›</a:t>
            </a:fld>
            <a:endParaRPr lang="en-US" dirty="0">
              <a:solidFill>
                <a:srgbClr val="505050"/>
              </a:solidFill>
            </a:endParaRPr>
          </a:p>
        </p:txBody>
      </p:sp>
    </p:spTree>
    <p:extLst>
      <p:ext uri="{BB962C8B-B14F-4D97-AF65-F5344CB8AC3E}">
        <p14:creationId xmlns:p14="http://schemas.microsoft.com/office/powerpoint/2010/main" val="171232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434888" cy="738664"/>
          </a:xfrm>
        </p:spPr>
        <p:txBody>
          <a:bodyPr/>
          <a:lstStyle/>
          <a:p>
            <a:endParaRPr lang="en-US" dirty="0"/>
          </a:p>
        </p:txBody>
      </p:sp>
      <p:sp>
        <p:nvSpPr>
          <p:cNvPr id="2" name="Title 1"/>
          <p:cNvSpPr>
            <a:spLocks noGrp="1"/>
          </p:cNvSpPr>
          <p:nvPr>
            <p:ph type="title"/>
          </p:nvPr>
        </p:nvSpPr>
        <p:spPr>
          <a:xfrm>
            <a:off x="274286" y="1211263"/>
            <a:ext cx="4571735"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7"/>
            </a:lvl1pPr>
          </a:lstStyle>
          <a:p>
            <a:r>
              <a:rPr lang="en-US" dirty="0"/>
              <a:t>Click to edit Master title style</a:t>
            </a:r>
          </a:p>
        </p:txBody>
      </p:sp>
    </p:spTree>
    <p:extLst>
      <p:ext uri="{BB962C8B-B14F-4D97-AF65-F5344CB8AC3E}">
        <p14:creationId xmlns:p14="http://schemas.microsoft.com/office/powerpoint/2010/main" val="639835671"/>
      </p:ext>
    </p:extLst>
  </p:cSld>
  <p:clrMapOvr>
    <a:masterClrMapping/>
  </p:clrMapOvr>
  <p:transition spd="slow">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902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3" y="10"/>
            <a:ext cx="12434251" cy="6995162"/>
          </a:xfrm>
          <a:prstGeom prst="rect">
            <a:avLst/>
          </a:prstGeom>
        </p:spPr>
      </p:pic>
    </p:spTree>
    <p:extLst>
      <p:ext uri="{BB962C8B-B14F-4D97-AF65-F5344CB8AC3E}">
        <p14:creationId xmlns:p14="http://schemas.microsoft.com/office/powerpoint/2010/main" val="184696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32634" y="232391"/>
            <a:ext cx="11812516" cy="661917"/>
          </a:xfrm>
        </p:spPr>
        <p:txBody>
          <a:bodyPr/>
          <a:lstStyle/>
          <a:p>
            <a:r>
              <a:rPr lang="en-US"/>
              <a:t>Click to edit Master title style</a:t>
            </a:r>
          </a:p>
        </p:txBody>
      </p:sp>
      <p:sp>
        <p:nvSpPr>
          <p:cNvPr id="3" name="Text Placeholder 3"/>
          <p:cNvSpPr>
            <a:spLocks noGrp="1"/>
          </p:cNvSpPr>
          <p:nvPr>
            <p:ph type="body" sz="quarter" idx="10" hasCustomPrompt="1"/>
          </p:nvPr>
        </p:nvSpPr>
        <p:spPr>
          <a:xfrm>
            <a:off x="233334" y="975250"/>
            <a:ext cx="11811817" cy="622414"/>
          </a:xfrm>
          <a:prstGeom prst="rect">
            <a:avLst/>
          </a:prstGeom>
        </p:spPr>
        <p:txBody>
          <a:bodyPr/>
          <a:lstStyle>
            <a:lvl1pPr marL="0" indent="0">
              <a:buNone/>
              <a:defRPr sz="3161" baseline="0"/>
            </a:lvl1pPr>
            <a:lvl2pPr marL="342715" indent="0">
              <a:buNone/>
              <a:defRPr/>
            </a:lvl2pPr>
            <a:lvl3pPr marL="571192" indent="0">
              <a:buNone/>
              <a:defRPr/>
            </a:lvl3pPr>
            <a:lvl4pPr marL="799669" indent="0">
              <a:buNone/>
              <a:defRPr/>
            </a:lvl4pPr>
            <a:lvl5pPr marL="1028145"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33334" y="1567793"/>
            <a:ext cx="571781" cy="1214500"/>
          </a:xfrm>
          <a:prstGeom prst="rect">
            <a:avLst/>
          </a:prstGeom>
        </p:spPr>
        <p:txBody>
          <a:bodyPr lIns="0" tIns="0" rIns="0" bIns="0" anchor="t"/>
          <a:lstStyle>
            <a:lvl1pPr marL="0" indent="0">
              <a:buNone/>
              <a:defRPr sz="8769"/>
            </a:lvl1pPr>
          </a:lstStyle>
          <a:p>
            <a:pPr lvl="0"/>
            <a:r>
              <a:rPr lang="en-US" dirty="0"/>
              <a:t>1</a:t>
            </a:r>
          </a:p>
        </p:txBody>
      </p:sp>
      <p:sp>
        <p:nvSpPr>
          <p:cNvPr id="8" name="Text Placeholder 7"/>
          <p:cNvSpPr>
            <a:spLocks noGrp="1"/>
          </p:cNvSpPr>
          <p:nvPr>
            <p:ph type="body" sz="quarter" idx="12" hasCustomPrompt="1"/>
          </p:nvPr>
        </p:nvSpPr>
        <p:spPr>
          <a:xfrm>
            <a:off x="914284" y="1568452"/>
            <a:ext cx="2988882" cy="1079216"/>
          </a:xfrm>
          <a:prstGeom prst="rect">
            <a:avLst/>
          </a:prstGeom>
        </p:spPr>
        <p:txBody>
          <a:bodyPr tIns="89639">
            <a:noAutofit/>
          </a:bodyPr>
          <a:lstStyle>
            <a:lvl1pPr marL="0" indent="0">
              <a:buNone/>
              <a:defRPr sz="2040"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32633" y="3004161"/>
            <a:ext cx="2340566" cy="947182"/>
          </a:xfrm>
          <a:prstGeom prst="rect">
            <a:avLst/>
          </a:prstGeom>
          <a:solidFill>
            <a:schemeClr val="bg1"/>
          </a:solidFill>
        </p:spPr>
        <p:txBody>
          <a:bodyPr lIns="179277" anchor="ctr"/>
          <a:lstStyle>
            <a:lvl1pPr marL="0" indent="0">
              <a:buNone/>
              <a:defRPr sz="2753" baseline="0">
                <a:solidFill>
                  <a:schemeClr val="tx1"/>
                </a:solidFill>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r>
              <a:rPr lang="en-US" dirty="0"/>
              <a:t>Fill with primary color</a:t>
            </a:r>
          </a:p>
        </p:txBody>
      </p:sp>
      <p:sp>
        <p:nvSpPr>
          <p:cNvPr id="10" name="Text Placeholder 5"/>
          <p:cNvSpPr>
            <a:spLocks noGrp="1"/>
          </p:cNvSpPr>
          <p:nvPr>
            <p:ph type="body" sz="quarter" idx="14" hasCustomPrompt="1"/>
          </p:nvPr>
        </p:nvSpPr>
        <p:spPr>
          <a:xfrm>
            <a:off x="232633" y="4280159"/>
            <a:ext cx="2340566" cy="947182"/>
          </a:xfrm>
          <a:prstGeom prst="rect">
            <a:avLst/>
          </a:prstGeom>
          <a:solidFill>
            <a:schemeClr val="bg1"/>
          </a:solidFill>
        </p:spPr>
        <p:txBody>
          <a:bodyPr lIns="179277" anchor="ctr"/>
          <a:lstStyle>
            <a:lvl1pPr marL="342715" indent="-342715">
              <a:buNone/>
              <a:defRPr lang="en-US" sz="2753"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32633" y="5555848"/>
            <a:ext cx="2340566" cy="947182"/>
          </a:xfrm>
          <a:prstGeom prst="rect">
            <a:avLst/>
          </a:prstGeom>
          <a:solidFill>
            <a:schemeClr val="bg1"/>
          </a:solidFill>
        </p:spPr>
        <p:txBody>
          <a:bodyPr lIns="179277" anchor="ctr"/>
          <a:lstStyle>
            <a:lvl1pPr marL="342715" indent="-342715">
              <a:buNone/>
              <a:defRPr lang="en-US" sz="2753"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72269" y="3272404"/>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
        <p:nvSpPr>
          <p:cNvPr id="13" name="Text Placeholder 5"/>
          <p:cNvSpPr>
            <a:spLocks noGrp="1"/>
          </p:cNvSpPr>
          <p:nvPr>
            <p:ph type="body" sz="quarter" idx="17"/>
          </p:nvPr>
        </p:nvSpPr>
        <p:spPr>
          <a:xfrm>
            <a:off x="2672269" y="4548402"/>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
        <p:nvSpPr>
          <p:cNvPr id="14" name="Text Placeholder 5"/>
          <p:cNvSpPr>
            <a:spLocks noGrp="1"/>
          </p:cNvSpPr>
          <p:nvPr>
            <p:ph type="body" sz="quarter" idx="18"/>
          </p:nvPr>
        </p:nvSpPr>
        <p:spPr>
          <a:xfrm>
            <a:off x="2672269" y="5824091"/>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Tree>
    <p:extLst>
      <p:ext uri="{BB962C8B-B14F-4D97-AF65-F5344CB8AC3E}">
        <p14:creationId xmlns:p14="http://schemas.microsoft.com/office/powerpoint/2010/main" val="17528797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2" y="1144710"/>
            <a:ext cx="9326166"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362" y="3673750"/>
            <a:ext cx="9326166" cy="523733"/>
          </a:xfrm>
        </p:spPr>
        <p:txBody>
          <a:bodyPr/>
          <a:lstStyle>
            <a:lvl1pPr marL="0" indent="0" algn="ctr">
              <a:buNone/>
              <a:defRPr sz="2448"/>
            </a:lvl1pPr>
            <a:lvl2pPr marL="466046" indent="0" algn="ctr">
              <a:buNone/>
              <a:defRPr sz="2040"/>
            </a:lvl2pPr>
            <a:lvl3pPr marL="932091" indent="0" algn="ctr">
              <a:buNone/>
              <a:defRPr sz="1836"/>
            </a:lvl3pPr>
            <a:lvl4pPr marL="1398137" indent="0" algn="ctr">
              <a:buNone/>
              <a:defRPr sz="1632"/>
            </a:lvl4pPr>
            <a:lvl5pPr marL="1864181" indent="0" algn="ctr">
              <a:buNone/>
              <a:defRPr sz="1632"/>
            </a:lvl5pPr>
            <a:lvl6pPr marL="2330227" indent="0" algn="ctr">
              <a:buNone/>
              <a:defRPr sz="1632"/>
            </a:lvl6pPr>
            <a:lvl7pPr marL="2796273" indent="0" algn="ctr">
              <a:buNone/>
              <a:defRPr sz="1632"/>
            </a:lvl7pPr>
            <a:lvl8pPr marL="3262318" indent="0" algn="ctr">
              <a:buNone/>
              <a:defRPr sz="1632"/>
            </a:lvl8pPr>
            <a:lvl9pPr marL="3728363"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4903" y="6482891"/>
            <a:ext cx="2797850" cy="372394"/>
          </a:xfrm>
          <a:prstGeom prst="rect">
            <a:avLst/>
          </a:prstGeom>
        </p:spPr>
        <p:txBody>
          <a:bodyPr/>
          <a:lstStyle/>
          <a:p>
            <a:pPr defTabSz="932237"/>
            <a:fld id="{3FFBC51D-B0EF-4BF2-8C47-E9C0BDE8E868}" type="datetimeFigureOut">
              <a:rPr lang="en-US" smtClean="0">
                <a:solidFill>
                  <a:prstClr val="black">
                    <a:tint val="75000"/>
                  </a:prstClr>
                </a:solidFill>
              </a:rPr>
              <a:pPr defTabSz="932237"/>
              <a:t>11/12/18</a:t>
            </a:fld>
            <a:endParaRPr lang="en-US" dirty="0">
              <a:solidFill>
                <a:prstClr val="black">
                  <a:tint val="75000"/>
                </a:prstClr>
              </a:solidFill>
            </a:endParaRPr>
          </a:p>
        </p:txBody>
      </p:sp>
      <p:sp>
        <p:nvSpPr>
          <p:cNvPr id="5" name="Footer Placeholder 4"/>
          <p:cNvSpPr>
            <a:spLocks noGrp="1"/>
          </p:cNvSpPr>
          <p:nvPr>
            <p:ph type="ftr" sz="quarter" idx="11"/>
          </p:nvPr>
        </p:nvSpPr>
        <p:spPr>
          <a:xfrm>
            <a:off x="4119058" y="6482891"/>
            <a:ext cx="4196775" cy="372394"/>
          </a:xfrm>
          <a:prstGeom prst="rect">
            <a:avLst/>
          </a:prstGeom>
        </p:spPr>
        <p:txBody>
          <a:bodyPr/>
          <a:lstStyle/>
          <a:p>
            <a:pPr defTabSz="932237"/>
            <a:endParaRPr lang="en-US" dirty="0">
              <a:solidFill>
                <a:prstClr val="black">
                  <a:tint val="75000"/>
                </a:prstClr>
              </a:solidFill>
            </a:endParaRPr>
          </a:p>
        </p:txBody>
      </p:sp>
      <p:sp>
        <p:nvSpPr>
          <p:cNvPr id="6" name="Slide Number Placeholder 5"/>
          <p:cNvSpPr>
            <a:spLocks noGrp="1"/>
          </p:cNvSpPr>
          <p:nvPr>
            <p:ph type="sldNum" sz="quarter" idx="12"/>
          </p:nvPr>
        </p:nvSpPr>
        <p:spPr>
          <a:xfrm>
            <a:off x="8782140" y="6482891"/>
            <a:ext cx="2797850" cy="372394"/>
          </a:xfrm>
          <a:prstGeom prst="rect">
            <a:avLst/>
          </a:prstGeom>
        </p:spPr>
        <p:txBody>
          <a:bodyPr/>
          <a:lstStyle/>
          <a:p>
            <a:pPr defTabSz="932237"/>
            <a:fld id="{91DA32E3-BD1C-4F71-9A87-705DBF6B8BCF}" type="slidenum">
              <a:rPr lang="en-US" smtClean="0">
                <a:solidFill>
                  <a:prstClr val="black">
                    <a:tint val="75000"/>
                  </a:prstClr>
                </a:solidFill>
              </a:rPr>
              <a:pPr defTabSz="932237"/>
              <a:t>‹#›</a:t>
            </a:fld>
            <a:endParaRPr lang="en-US" dirty="0">
              <a:solidFill>
                <a:prstClr val="black">
                  <a:tint val="75000"/>
                </a:prstClr>
              </a:solidFill>
            </a:endParaRPr>
          </a:p>
        </p:txBody>
      </p:sp>
    </p:spTree>
    <p:extLst>
      <p:ext uri="{BB962C8B-B14F-4D97-AF65-F5344CB8AC3E}">
        <p14:creationId xmlns:p14="http://schemas.microsoft.com/office/powerpoint/2010/main" val="16981005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1" y="1625"/>
          <a:ext cx="1619" cy="1619"/>
        </p:xfrm>
        <a:graphic>
          <a:graphicData uri="http://schemas.openxmlformats.org/presentationml/2006/ole">
            <mc:AlternateContent xmlns:mc="http://schemas.openxmlformats.org/markup-compatibility/2006">
              <mc:Choice xmlns:v="urn:schemas-microsoft-com:vml" Requires="v">
                <p:oleObj spid="_x0000_s1041" name="think-cell Slide" r:id="rId11" imgW="270" imgH="270" progId="TCLayout.ActiveDocument.1">
                  <p:embed/>
                </p:oleObj>
              </mc:Choice>
              <mc:Fallback>
                <p:oleObj name="think-cell Slide" r:id="rId11" imgW="270" imgH="270" progId="TCLayout.ActiveDocument.1">
                  <p:embed/>
                  <p:pic>
                    <p:nvPicPr>
                      <p:cNvPr id="3" name="Object 2" hidden="1"/>
                      <p:cNvPicPr/>
                      <p:nvPr/>
                    </p:nvPicPr>
                    <p:blipFill>
                      <a:blip r:embed="rId12"/>
                      <a:stretch>
                        <a:fillRect/>
                      </a:stretch>
                    </p:blipFill>
                    <p:spPr>
                      <a:xfrm>
                        <a:off x="1621" y="1625"/>
                        <a:ext cx="1619" cy="1619"/>
                      </a:xfrm>
                      <a:prstGeom prst="rect">
                        <a:avLst/>
                      </a:prstGeom>
                    </p:spPr>
                  </p:pic>
                </p:oleObj>
              </mc:Fallback>
            </mc:AlternateContent>
          </a:graphicData>
        </a:graphic>
      </p:graphicFrame>
      <p:sp>
        <p:nvSpPr>
          <p:cNvPr id="21" name="Rectangle 20"/>
          <p:cNvSpPr/>
          <p:nvPr userDrawn="1">
            <p:custDataLst>
              <p:tags r:id="rId3"/>
            </p:custDataLst>
          </p:nvPr>
        </p:nvSpPr>
        <p:spPr>
          <a:xfrm>
            <a:off x="9" y="6607573"/>
            <a:ext cx="12434887" cy="38696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7665" tIns="38832" rIns="77665" bIns="38832" rtlCol="0" anchor="ctr"/>
          <a:lstStyle/>
          <a:p>
            <a:pPr algn="ctr" defTabSz="1109247"/>
            <a:endParaRPr lang="en-US" sz="2244" dirty="0">
              <a:solidFill>
                <a:prstClr val="white"/>
              </a:solidFill>
            </a:endParaRPr>
          </a:p>
        </p:txBody>
      </p:sp>
      <p:sp>
        <p:nvSpPr>
          <p:cNvPr id="2" name="Title 1"/>
          <p:cNvSpPr>
            <a:spLocks noGrp="1"/>
          </p:cNvSpPr>
          <p:nvPr>
            <p:ph type="title"/>
            <p:custDataLst>
              <p:tags r:id="rId4"/>
            </p:custDataLst>
          </p:nvPr>
        </p:nvSpPr>
        <p:spPr>
          <a:xfrm>
            <a:off x="2" y="195852"/>
            <a:ext cx="12434888" cy="658903"/>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5"/>
            </p:custDataLst>
          </p:nvPr>
        </p:nvSpPr>
        <p:spPr>
          <a:xfrm>
            <a:off x="2" y="867321"/>
            <a:ext cx="12434888" cy="380490"/>
          </a:xfrm>
          <a:prstGeom prst="rect">
            <a:avLst/>
          </a:prstGeom>
        </p:spPr>
        <p:txBody>
          <a:bodyPr lIns="380851" tIns="53319" rIns="53319" bIns="53319">
            <a:noAutofit/>
          </a:bodyPr>
          <a:lstStyle>
            <a:lvl1pPr marL="0" indent="0">
              <a:buNone/>
              <a:defRPr sz="2856">
                <a:latin typeface="Segoe UI Light" pitchFamily="34" charset="0"/>
              </a:defRPr>
            </a:lvl1pPr>
            <a:lvl2pPr marL="287147" indent="0">
              <a:buNone/>
              <a:defRPr/>
            </a:lvl2pPr>
            <a:lvl3pPr marL="599910" indent="0">
              <a:buNone/>
              <a:defRPr/>
            </a:lvl3pPr>
            <a:lvl4pPr marL="887056" indent="0">
              <a:buNone/>
              <a:defRPr/>
            </a:lvl4pPr>
            <a:lvl5pPr marL="1127021" indent="0">
              <a:buNone/>
              <a:defRPr/>
            </a:lvl5pPr>
          </a:lstStyle>
          <a:p>
            <a:pPr lvl="0"/>
            <a:r>
              <a:rPr lang="en-US" dirty="0"/>
              <a:t>Click to add subtitle</a:t>
            </a:r>
          </a:p>
        </p:txBody>
      </p:sp>
      <p:sp>
        <p:nvSpPr>
          <p:cNvPr id="9" name="Footer Placeholder 2"/>
          <p:cNvSpPr txBox="1">
            <a:spLocks/>
          </p:cNvSpPr>
          <p:nvPr userDrawn="1">
            <p:custDataLst>
              <p:tags r:id="rId6"/>
            </p:custDataLst>
          </p:nvPr>
        </p:nvSpPr>
        <p:spPr>
          <a:xfrm>
            <a:off x="3" y="6607573"/>
            <a:ext cx="2331542" cy="386966"/>
          </a:xfrm>
          <a:prstGeom prst="rect">
            <a:avLst/>
          </a:prstGeom>
        </p:spPr>
        <p:txBody>
          <a:bodyPr lIns="388329" tIns="38832" rIns="77665" bIns="38832"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16" dirty="0">
                <a:solidFill>
                  <a:srgbClr val="505050"/>
                </a:solidFill>
                <a:ea typeface="Segoe UI" pitchFamily="34" charset="0"/>
                <a:cs typeface="Segoe UI" pitchFamily="34" charset="0"/>
              </a:rPr>
              <a:t>EPG | MICROSOFT CONFIDENTIAL</a:t>
            </a:r>
          </a:p>
        </p:txBody>
      </p:sp>
      <p:sp>
        <p:nvSpPr>
          <p:cNvPr id="16" name="Text Placeholder 15"/>
          <p:cNvSpPr>
            <a:spLocks noGrp="1"/>
          </p:cNvSpPr>
          <p:nvPr>
            <p:ph type="body" sz="quarter" idx="14"/>
            <p:custDataLst>
              <p:tags r:id="rId7"/>
            </p:custDataLst>
          </p:nvPr>
        </p:nvSpPr>
        <p:spPr>
          <a:xfrm>
            <a:off x="412877" y="1356813"/>
            <a:ext cx="11592424" cy="2228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custDataLst>
              <p:tags r:id="rId8"/>
            </p:custDataLst>
          </p:nvPr>
        </p:nvSpPr>
        <p:spPr>
          <a:xfrm>
            <a:off x="8782140" y="6482890"/>
            <a:ext cx="2797850" cy="372394"/>
          </a:xfrm>
          <a:prstGeom prst="rect">
            <a:avLst/>
          </a:prstGeom>
        </p:spPr>
        <p:txBody>
          <a:bodyPr/>
          <a:lstStyle/>
          <a:p>
            <a:pPr defTabSz="932449"/>
            <a:fld id="{FAADACFB-7C71-4E89-89D2-7BBA40B7BFA9}" type="slidenum">
              <a:rPr lang="en-US" smtClean="0">
                <a:solidFill>
                  <a:srgbClr val="505050"/>
                </a:solidFill>
              </a:rPr>
              <a:pPr defTabSz="932449"/>
              <a:t>‹#›</a:t>
            </a:fld>
            <a:endParaRPr lang="en-US" dirty="0">
              <a:solidFill>
                <a:srgbClr val="505050"/>
              </a:solidFill>
            </a:endParaRPr>
          </a:p>
        </p:txBody>
      </p:sp>
      <p:sp>
        <p:nvSpPr>
          <p:cNvPr id="20" name="Footer Placeholder 19"/>
          <p:cNvSpPr>
            <a:spLocks noGrp="1"/>
          </p:cNvSpPr>
          <p:nvPr>
            <p:ph type="ftr" sz="quarter" idx="16"/>
            <p:custDataLst>
              <p:tags r:id="rId9"/>
            </p:custDataLst>
          </p:nvPr>
        </p:nvSpPr>
        <p:spPr>
          <a:xfrm>
            <a:off x="4119058" y="6482890"/>
            <a:ext cx="4196775" cy="372394"/>
          </a:xfrm>
          <a:prstGeom prst="rect">
            <a:avLst/>
          </a:prstGeom>
        </p:spPr>
        <p:txBody>
          <a:bodyPr/>
          <a:lstStyle/>
          <a:p>
            <a:pPr defTabSz="932449"/>
            <a:endParaRPr lang="en-US" dirty="0">
              <a:solidFill>
                <a:srgbClr val="505050"/>
              </a:solidFill>
            </a:endParaRPr>
          </a:p>
        </p:txBody>
      </p:sp>
    </p:spTree>
    <p:extLst>
      <p:ext uri="{BB962C8B-B14F-4D97-AF65-F5344CB8AC3E}">
        <p14:creationId xmlns:p14="http://schemas.microsoft.com/office/powerpoint/2010/main" val="1437173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 Commercia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903954101"/>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Walkin - Consum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933541376"/>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38" y="6182441"/>
            <a:ext cx="1548005" cy="332660"/>
          </a:xfrm>
          <a:prstGeom prst="rect">
            <a:avLst/>
          </a:prstGeom>
        </p:spPr>
      </p:pic>
    </p:spTree>
    <p:extLst>
      <p:ext uri="{BB962C8B-B14F-4D97-AF65-F5344CB8AC3E}">
        <p14:creationId xmlns:p14="http://schemas.microsoft.com/office/powerpoint/2010/main" val="549089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276" y="6182441"/>
            <a:ext cx="1552733" cy="332660"/>
          </a:xfrm>
          <a:prstGeom prst="rect">
            <a:avLst/>
          </a:prstGeom>
        </p:spPr>
      </p:pic>
    </p:spTree>
    <p:extLst>
      <p:ext uri="{BB962C8B-B14F-4D97-AF65-F5344CB8AC3E}">
        <p14:creationId xmlns:p14="http://schemas.microsoft.com/office/powerpoint/2010/main" val="165901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05" y="2125663"/>
            <a:ext cx="9142833"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781" y="480507"/>
            <a:ext cx="2557420" cy="547905"/>
          </a:xfrm>
          <a:prstGeom prst="rect">
            <a:avLst/>
          </a:prstGeom>
        </p:spPr>
      </p:pic>
    </p:spTree>
    <p:extLst>
      <p:ext uri="{BB962C8B-B14F-4D97-AF65-F5344CB8AC3E}">
        <p14:creationId xmlns:p14="http://schemas.microsoft.com/office/powerpoint/2010/main" val="3869728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8"/>
            <a:ext cx="10057117"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95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7817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071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74361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03111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8127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75393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gradFill>
                  <a:gsLst>
                    <a:gs pos="2920">
                      <a:schemeClr val="tx2"/>
                    </a:gs>
                    <a:gs pos="39000">
                      <a:schemeClr val="tx2"/>
                    </a:gs>
                  </a:gsLst>
                  <a:lin ang="5400000" scaled="0"/>
                </a:gradFill>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71620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40447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5632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17573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8065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20428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12392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3342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2" y="1211268"/>
            <a:ext cx="11888047" cy="917575"/>
          </a:xfrm>
        </p:spPr>
        <p:txBody>
          <a:bodyPr/>
          <a:lstStyle>
            <a:lvl1pPr>
              <a:defRPr sz="7197" baseline="0"/>
            </a:lvl1pPr>
          </a:lstStyle>
          <a:p>
            <a:r>
              <a:rPr lang="en-US"/>
              <a:t>Click to edit Master title style</a:t>
            </a:r>
            <a:endParaRPr lang="en-US" dirty="0"/>
          </a:p>
        </p:txBody>
      </p:sp>
    </p:spTree>
    <p:extLst>
      <p:ext uri="{BB962C8B-B14F-4D97-AF65-F5344CB8AC3E}">
        <p14:creationId xmlns:p14="http://schemas.microsoft.com/office/powerpoint/2010/main" val="280098815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83005386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08222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11"/>
            <a:ext cx="10057116" cy="917575"/>
          </a:xfrm>
        </p:spPr>
        <p:txBody>
          <a:bodyPr/>
          <a:lstStyle>
            <a:lvl1pPr marL="233281" indent="-233281">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41"/>
            <a:ext cx="5485700" cy="1070806"/>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271875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298" y="1759883"/>
            <a:ext cx="3474296"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1735"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4592"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1735"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4592"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8"/>
            <a:ext cx="10057116" cy="917575"/>
          </a:xfrm>
        </p:spPr>
        <p:txBody>
          <a:bodyPr/>
          <a:lstStyle>
            <a:lvl1pPr marL="282476" indent="-282476">
              <a:tabLst>
                <a:tab pos="282476"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50"/>
            <a:ext cx="5485700" cy="1070806"/>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53961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1" y="2430464"/>
            <a:ext cx="11885683" cy="932435"/>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21" indent="0">
              <a:buNone/>
              <a:defRPr/>
            </a:lvl3pPr>
            <a:lvl4pPr marL="457039" indent="0">
              <a:buNone/>
              <a:defRPr/>
            </a:lvl4pPr>
            <a:lvl5pPr marL="685560" indent="0">
              <a:buNone/>
              <a:defRPr/>
            </a:lvl5pPr>
          </a:lstStyle>
          <a:p>
            <a:pPr lvl="0"/>
            <a:r>
              <a:rPr lang="en-US"/>
              <a:t>Click to edit Master text styles</a:t>
            </a:r>
          </a:p>
        </p:txBody>
      </p:sp>
      <p:sp>
        <p:nvSpPr>
          <p:cNvPr id="4" name="Title 1"/>
          <p:cNvSpPr>
            <a:spLocks noGrp="1"/>
          </p:cNvSpPr>
          <p:nvPr>
            <p:ph type="title"/>
          </p:nvPr>
        </p:nvSpPr>
        <p:spPr>
          <a:xfrm>
            <a:off x="282542" y="1211268"/>
            <a:ext cx="11888047" cy="917575"/>
          </a:xfrm>
        </p:spPr>
        <p:txBody>
          <a:bodyPr/>
          <a:lstStyle>
            <a:lvl1pPr>
              <a:defRPr sz="719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864221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8" y="1241430"/>
            <a:ext cx="5485698"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3" y="4"/>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569981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4590" y="1241431"/>
            <a:ext cx="5485698"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2" y="0"/>
            <a:ext cx="6215857"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329632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107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875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021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002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2276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8518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image" Target="../media/image24.png"/><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theme" Target="../theme/theme11.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image" Target="../media/image24.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theme" Target="../theme/theme13.xml"/><Relationship Id="rId3" Type="http://schemas.openxmlformats.org/officeDocument/2006/relationships/slideLayout" Target="../slideLayouts/slideLayout287.xml"/><Relationship Id="rId21" Type="http://schemas.openxmlformats.org/officeDocument/2006/relationships/slideLayout" Target="../slideLayouts/slideLayout305.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image" Target="../media/image24.png"/></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34" Type="http://schemas.openxmlformats.org/officeDocument/2006/relationships/theme" Target="../theme/theme14.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8" Type="http://schemas.openxmlformats.org/officeDocument/2006/relationships/slideLayout" Target="../slideLayouts/slideLayout31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image" Target="../media/image24.png"/><Relationship Id="rId3" Type="http://schemas.openxmlformats.org/officeDocument/2006/relationships/slideLayout" Target="../slideLayouts/slideLayout345.xml"/><Relationship Id="rId21" Type="http://schemas.openxmlformats.org/officeDocument/2006/relationships/slideLayout" Target="../slideLayouts/slideLayout363.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theme" Target="../theme/theme15.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3" Type="http://schemas.openxmlformats.org/officeDocument/2006/relationships/slideLayout" Target="../slideLayouts/slideLayout369.xml"/><Relationship Id="rId21" Type="http://schemas.openxmlformats.org/officeDocument/2006/relationships/slideLayout" Target="../slideLayouts/slideLayout387.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5" Type="http://schemas.openxmlformats.org/officeDocument/2006/relationships/image" Target="../media/image21.png"/><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24" Type="http://schemas.openxmlformats.org/officeDocument/2006/relationships/theme" Target="../theme/theme16.xml"/><Relationship Id="rId5" Type="http://schemas.openxmlformats.org/officeDocument/2006/relationships/slideLayout" Target="../slideLayouts/slideLayout371.xml"/><Relationship Id="rId15" Type="http://schemas.openxmlformats.org/officeDocument/2006/relationships/slideLayout" Target="../slideLayouts/slideLayout381.xml"/><Relationship Id="rId23" Type="http://schemas.openxmlformats.org/officeDocument/2006/relationships/slideLayout" Target="../slideLayouts/slideLayout389.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 Id="rId22" Type="http://schemas.openxmlformats.org/officeDocument/2006/relationships/slideLayout" Target="../slideLayouts/slideLayout38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7.xml"/><Relationship Id="rId13" Type="http://schemas.openxmlformats.org/officeDocument/2006/relationships/slideLayout" Target="../slideLayouts/slideLayout402.xml"/><Relationship Id="rId18" Type="http://schemas.openxmlformats.org/officeDocument/2006/relationships/slideLayout" Target="../slideLayouts/slideLayout407.xml"/><Relationship Id="rId3" Type="http://schemas.openxmlformats.org/officeDocument/2006/relationships/slideLayout" Target="../slideLayouts/slideLayout392.xml"/><Relationship Id="rId21" Type="http://schemas.openxmlformats.org/officeDocument/2006/relationships/slideLayout" Target="../slideLayouts/slideLayout410.xml"/><Relationship Id="rId7" Type="http://schemas.openxmlformats.org/officeDocument/2006/relationships/slideLayout" Target="../slideLayouts/slideLayout396.xml"/><Relationship Id="rId12" Type="http://schemas.openxmlformats.org/officeDocument/2006/relationships/slideLayout" Target="../slideLayouts/slideLayout401.xml"/><Relationship Id="rId17" Type="http://schemas.openxmlformats.org/officeDocument/2006/relationships/slideLayout" Target="../slideLayouts/slideLayout406.xml"/><Relationship Id="rId2" Type="http://schemas.openxmlformats.org/officeDocument/2006/relationships/slideLayout" Target="../slideLayouts/slideLayout391.xml"/><Relationship Id="rId16" Type="http://schemas.openxmlformats.org/officeDocument/2006/relationships/slideLayout" Target="../slideLayouts/slideLayout405.xml"/><Relationship Id="rId20" Type="http://schemas.openxmlformats.org/officeDocument/2006/relationships/slideLayout" Target="../slideLayouts/slideLayout409.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24" Type="http://schemas.openxmlformats.org/officeDocument/2006/relationships/image" Target="../media/image21.png"/><Relationship Id="rId5" Type="http://schemas.openxmlformats.org/officeDocument/2006/relationships/slideLayout" Target="../slideLayouts/slideLayout394.xml"/><Relationship Id="rId15" Type="http://schemas.openxmlformats.org/officeDocument/2006/relationships/slideLayout" Target="../slideLayouts/slideLayout404.xml"/><Relationship Id="rId23" Type="http://schemas.openxmlformats.org/officeDocument/2006/relationships/theme" Target="../theme/theme17.xml"/><Relationship Id="rId10" Type="http://schemas.openxmlformats.org/officeDocument/2006/relationships/slideLayout" Target="../slideLayouts/slideLayout399.xml"/><Relationship Id="rId19" Type="http://schemas.openxmlformats.org/officeDocument/2006/relationships/slideLayout" Target="../slideLayouts/slideLayout408.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4" Type="http://schemas.openxmlformats.org/officeDocument/2006/relationships/slideLayout" Target="../slideLayouts/slideLayout403.xml"/><Relationship Id="rId22" Type="http://schemas.openxmlformats.org/officeDocument/2006/relationships/slideLayout" Target="../slideLayouts/slideLayout41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slideLayout" Target="../slideLayouts/slideLayout424.xml"/><Relationship Id="rId18" Type="http://schemas.openxmlformats.org/officeDocument/2006/relationships/slideLayout" Target="../slideLayouts/slideLayout429.xml"/><Relationship Id="rId3" Type="http://schemas.openxmlformats.org/officeDocument/2006/relationships/slideLayout" Target="../slideLayouts/slideLayout414.xml"/><Relationship Id="rId21" Type="http://schemas.openxmlformats.org/officeDocument/2006/relationships/slideLayout" Target="../slideLayouts/slideLayout432.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17" Type="http://schemas.openxmlformats.org/officeDocument/2006/relationships/slideLayout" Target="../slideLayouts/slideLayout428.xml"/><Relationship Id="rId2" Type="http://schemas.openxmlformats.org/officeDocument/2006/relationships/slideLayout" Target="../slideLayouts/slideLayout413.xml"/><Relationship Id="rId16" Type="http://schemas.openxmlformats.org/officeDocument/2006/relationships/slideLayout" Target="../slideLayouts/slideLayout427.xml"/><Relationship Id="rId20" Type="http://schemas.openxmlformats.org/officeDocument/2006/relationships/slideLayout" Target="../slideLayouts/slideLayout431.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5" Type="http://schemas.openxmlformats.org/officeDocument/2006/relationships/slideLayout" Target="../slideLayouts/slideLayout426.xml"/><Relationship Id="rId23" Type="http://schemas.openxmlformats.org/officeDocument/2006/relationships/theme" Target="../theme/theme18.xml"/><Relationship Id="rId10" Type="http://schemas.openxmlformats.org/officeDocument/2006/relationships/slideLayout" Target="../slideLayouts/slideLayout421.xml"/><Relationship Id="rId19" Type="http://schemas.openxmlformats.org/officeDocument/2006/relationships/slideLayout" Target="../slideLayouts/slideLayout430.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slideLayout" Target="../slideLayouts/slideLayout425.xml"/><Relationship Id="rId22" Type="http://schemas.openxmlformats.org/officeDocument/2006/relationships/slideLayout" Target="../slideLayouts/slideLayout43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41.xml"/><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theme" Target="../theme/theme19.xml"/><Relationship Id="rId3" Type="http://schemas.openxmlformats.org/officeDocument/2006/relationships/slideLayout" Target="../slideLayouts/slideLayout436.xml"/><Relationship Id="rId21" Type="http://schemas.openxmlformats.org/officeDocument/2006/relationships/slideLayout" Target="../slideLayouts/slideLayout454.xml"/><Relationship Id="rId7" Type="http://schemas.openxmlformats.org/officeDocument/2006/relationships/slideLayout" Target="../slideLayouts/slideLayout440.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0" Type="http://schemas.openxmlformats.org/officeDocument/2006/relationships/slideLayout" Target="../slideLayouts/slideLayout453.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5" Type="http://schemas.openxmlformats.org/officeDocument/2006/relationships/slideLayout" Target="../slideLayouts/slideLayout438.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10" Type="http://schemas.openxmlformats.org/officeDocument/2006/relationships/slideLayout" Target="../slideLayouts/slideLayout443.xml"/><Relationship Id="rId19" Type="http://schemas.openxmlformats.org/officeDocument/2006/relationships/slideLayout" Target="../slideLayouts/slideLayout452.xml"/><Relationship Id="rId4" Type="http://schemas.openxmlformats.org/officeDocument/2006/relationships/slideLayout" Target="../slideLayouts/slideLayout437.xml"/><Relationship Id="rId9" Type="http://schemas.openxmlformats.org/officeDocument/2006/relationships/slideLayout" Target="../slideLayouts/slideLayout44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image" Target="../media/image55.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66.xml"/><Relationship Id="rId13" Type="http://schemas.openxmlformats.org/officeDocument/2006/relationships/slideLayout" Target="../slideLayouts/slideLayout471.xml"/><Relationship Id="rId18" Type="http://schemas.openxmlformats.org/officeDocument/2006/relationships/slideLayout" Target="../slideLayouts/slideLayout476.xml"/><Relationship Id="rId26" Type="http://schemas.openxmlformats.org/officeDocument/2006/relationships/theme" Target="../theme/theme20.xml"/><Relationship Id="rId3" Type="http://schemas.openxmlformats.org/officeDocument/2006/relationships/slideLayout" Target="../slideLayouts/slideLayout461.xml"/><Relationship Id="rId21" Type="http://schemas.openxmlformats.org/officeDocument/2006/relationships/slideLayout" Target="../slideLayouts/slideLayout479.xml"/><Relationship Id="rId7" Type="http://schemas.openxmlformats.org/officeDocument/2006/relationships/slideLayout" Target="../slideLayouts/slideLayout465.xml"/><Relationship Id="rId12" Type="http://schemas.openxmlformats.org/officeDocument/2006/relationships/slideLayout" Target="../slideLayouts/slideLayout470.xml"/><Relationship Id="rId17" Type="http://schemas.openxmlformats.org/officeDocument/2006/relationships/slideLayout" Target="../slideLayouts/slideLayout475.xml"/><Relationship Id="rId25" Type="http://schemas.openxmlformats.org/officeDocument/2006/relationships/slideLayout" Target="../slideLayouts/slideLayout483.xml"/><Relationship Id="rId2" Type="http://schemas.openxmlformats.org/officeDocument/2006/relationships/slideLayout" Target="../slideLayouts/slideLayout460.xml"/><Relationship Id="rId16" Type="http://schemas.openxmlformats.org/officeDocument/2006/relationships/slideLayout" Target="../slideLayouts/slideLayout474.xml"/><Relationship Id="rId20" Type="http://schemas.openxmlformats.org/officeDocument/2006/relationships/slideLayout" Target="../slideLayouts/slideLayout478.xml"/><Relationship Id="rId1" Type="http://schemas.openxmlformats.org/officeDocument/2006/relationships/slideLayout" Target="../slideLayouts/slideLayout459.xml"/><Relationship Id="rId6" Type="http://schemas.openxmlformats.org/officeDocument/2006/relationships/slideLayout" Target="../slideLayouts/slideLayout464.xml"/><Relationship Id="rId11" Type="http://schemas.openxmlformats.org/officeDocument/2006/relationships/slideLayout" Target="../slideLayouts/slideLayout469.xml"/><Relationship Id="rId24" Type="http://schemas.openxmlformats.org/officeDocument/2006/relationships/slideLayout" Target="../slideLayouts/slideLayout482.xml"/><Relationship Id="rId5" Type="http://schemas.openxmlformats.org/officeDocument/2006/relationships/slideLayout" Target="../slideLayouts/slideLayout463.xml"/><Relationship Id="rId15" Type="http://schemas.openxmlformats.org/officeDocument/2006/relationships/slideLayout" Target="../slideLayouts/slideLayout473.xml"/><Relationship Id="rId23" Type="http://schemas.openxmlformats.org/officeDocument/2006/relationships/slideLayout" Target="../slideLayouts/slideLayout481.xml"/><Relationship Id="rId10" Type="http://schemas.openxmlformats.org/officeDocument/2006/relationships/slideLayout" Target="../slideLayouts/slideLayout468.xml"/><Relationship Id="rId19" Type="http://schemas.openxmlformats.org/officeDocument/2006/relationships/slideLayout" Target="../slideLayouts/slideLayout477.xml"/><Relationship Id="rId4" Type="http://schemas.openxmlformats.org/officeDocument/2006/relationships/slideLayout" Target="../slideLayouts/slideLayout462.xml"/><Relationship Id="rId9" Type="http://schemas.openxmlformats.org/officeDocument/2006/relationships/slideLayout" Target="../slideLayouts/slideLayout467.xml"/><Relationship Id="rId14" Type="http://schemas.openxmlformats.org/officeDocument/2006/relationships/slideLayout" Target="../slideLayouts/slideLayout472.xml"/><Relationship Id="rId22" Type="http://schemas.openxmlformats.org/officeDocument/2006/relationships/slideLayout" Target="../slideLayouts/slideLayout480.xml"/><Relationship Id="rId27" Type="http://schemas.openxmlformats.org/officeDocument/2006/relationships/image" Target="../media/image55.emf"/></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image" Target="../media/image24.png"/><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theme" Target="../theme/theme21.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41" Type="http://schemas.openxmlformats.org/officeDocument/2006/relationships/slideLayout" Target="../slideLayouts/slideLayout64.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image" Target="../media/image2.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theme" Target="../theme/theme3.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41" Type="http://schemas.openxmlformats.org/officeDocument/2006/relationships/image" Target="../media/image11.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6.xml"/><Relationship Id="rId1"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image" Target="../media/image13.png"/><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heme" Target="../theme/theme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34" Type="http://schemas.openxmlformats.org/officeDocument/2006/relationships/theme" Target="../theme/theme7.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image" Target="../media/image10.emf"/><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oleObject" Target="../embeddings/oleObject2.bin"/><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tags" Target="../tags/tag9.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vmlDrawing" Target="../drawings/vmlDrawing2.vml"/><Relationship Id="rId8" Type="http://schemas.openxmlformats.org/officeDocument/2006/relationships/slideLayout" Target="../slideLayouts/slideLayout133.xml"/><Relationship Id="rId3"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image" Target="../media/image21.png"/><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theme" Target="../theme/theme8.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image" Target="../media/image24.png"/><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6" y="296901"/>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4"/>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5" y="6689365"/>
            <a:ext cx="3936498"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3623"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407" r:id="rId2"/>
    <p:sldLayoutId id="2147484691" r:id="rId3"/>
    <p:sldLayoutId id="2147485176" r:id="rId4"/>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7" y="1212851"/>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2254" y="3050572"/>
            <a:ext cx="6995160" cy="894020"/>
          </a:xfrm>
          <a:prstGeom prst="rect">
            <a:avLst/>
          </a:prstGeom>
        </p:spPr>
      </p:pic>
    </p:spTree>
    <p:extLst>
      <p:ext uri="{BB962C8B-B14F-4D97-AF65-F5344CB8AC3E}">
        <p14:creationId xmlns:p14="http://schemas.microsoft.com/office/powerpoint/2010/main" val="1529910490"/>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 id="2147484802" r:id="rId19"/>
    <p:sldLayoutId id="2147484803" r:id="rId20"/>
    <p:sldLayoutId id="2147484804" r:id="rId21"/>
    <p:sldLayoutId id="2147484805" r:id="rId22"/>
    <p:sldLayoutId id="2147484806" r:id="rId23"/>
    <p:sldLayoutId id="2147484807" r:id="rId24"/>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6" y="1212852"/>
            <a:ext cx="11885680"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7355" y="-8394"/>
            <a:ext cx="955519"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72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72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172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172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204926795"/>
      </p:ext>
    </p:extLst>
  </p:cSld>
  <p:clrMap bg1="lt1" tx1="dk1" bg2="lt2" tx2="dk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8" r:id="rId10"/>
    <p:sldLayoutId id="2147484819" r:id="rId11"/>
    <p:sldLayoutId id="2147484820" r:id="rId12"/>
    <p:sldLayoutId id="2147484821" r:id="rId13"/>
    <p:sldLayoutId id="2147484822" r:id="rId14"/>
    <p:sldLayoutId id="2147484823" r:id="rId15"/>
    <p:sldLayoutId id="2147484824" r:id="rId16"/>
    <p:sldLayoutId id="2147484825" r:id="rId17"/>
    <p:sldLayoutId id="2147484826" r:id="rId18"/>
    <p:sldLayoutId id="2147484827" r:id="rId19"/>
    <p:sldLayoutId id="2147484828" r:id="rId20"/>
    <p:sldLayoutId id="2147484829" r:id="rId21"/>
    <p:sldLayoutId id="2147484830" r:id="rId22"/>
    <p:sldLayoutId id="2147484831" r:id="rId23"/>
    <p:sldLayoutId id="2147484943" r:id="rId24"/>
  </p:sldLayoutIdLst>
  <p:transition>
    <p:fade/>
  </p:transition>
  <p:txStyles>
    <p:title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24" marR="0" indent="-342624" algn="l" defTabSz="93199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731" marR="0" indent="-241106" algn="l" defTabSz="931992"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457"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873"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289"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97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974"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971"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96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992" rtl="0" eaLnBrk="1" latinLnBrk="0" hangingPunct="1">
        <a:defRPr sz="1798" kern="1200">
          <a:solidFill>
            <a:schemeClr val="tx1"/>
          </a:solidFill>
          <a:latin typeface="+mn-lt"/>
          <a:ea typeface="+mn-ea"/>
          <a:cs typeface="+mn-cs"/>
        </a:defRPr>
      </a:lvl1pPr>
      <a:lvl2pPr marL="465996" algn="l" defTabSz="931992" rtl="0" eaLnBrk="1" latinLnBrk="0" hangingPunct="1">
        <a:defRPr sz="1798" kern="1200">
          <a:solidFill>
            <a:schemeClr val="tx1"/>
          </a:solidFill>
          <a:latin typeface="+mn-lt"/>
          <a:ea typeface="+mn-ea"/>
          <a:cs typeface="+mn-cs"/>
        </a:defRPr>
      </a:lvl2pPr>
      <a:lvl3pPr marL="931992" algn="l" defTabSz="931992" rtl="0" eaLnBrk="1" latinLnBrk="0" hangingPunct="1">
        <a:defRPr sz="1798" kern="1200">
          <a:solidFill>
            <a:schemeClr val="tx1"/>
          </a:solidFill>
          <a:latin typeface="+mn-lt"/>
          <a:ea typeface="+mn-ea"/>
          <a:cs typeface="+mn-cs"/>
        </a:defRPr>
      </a:lvl3pPr>
      <a:lvl4pPr marL="1397988" algn="l" defTabSz="931992" rtl="0" eaLnBrk="1" latinLnBrk="0" hangingPunct="1">
        <a:defRPr sz="1798" kern="1200">
          <a:solidFill>
            <a:schemeClr val="tx1"/>
          </a:solidFill>
          <a:latin typeface="+mn-lt"/>
          <a:ea typeface="+mn-ea"/>
          <a:cs typeface="+mn-cs"/>
        </a:defRPr>
      </a:lvl4pPr>
      <a:lvl5pPr marL="1863985" algn="l" defTabSz="931992" rtl="0" eaLnBrk="1" latinLnBrk="0" hangingPunct="1">
        <a:defRPr sz="1798" kern="1200">
          <a:solidFill>
            <a:schemeClr val="tx1"/>
          </a:solidFill>
          <a:latin typeface="+mn-lt"/>
          <a:ea typeface="+mn-ea"/>
          <a:cs typeface="+mn-cs"/>
        </a:defRPr>
      </a:lvl5pPr>
      <a:lvl6pPr marL="2329981" algn="l" defTabSz="931992" rtl="0" eaLnBrk="1" latinLnBrk="0" hangingPunct="1">
        <a:defRPr sz="1798" kern="1200">
          <a:solidFill>
            <a:schemeClr val="tx1"/>
          </a:solidFill>
          <a:latin typeface="+mn-lt"/>
          <a:ea typeface="+mn-ea"/>
          <a:cs typeface="+mn-cs"/>
        </a:defRPr>
      </a:lvl6pPr>
      <a:lvl7pPr marL="2795976" algn="l" defTabSz="931992" rtl="0" eaLnBrk="1" latinLnBrk="0" hangingPunct="1">
        <a:defRPr sz="1798" kern="1200">
          <a:solidFill>
            <a:schemeClr val="tx1"/>
          </a:solidFill>
          <a:latin typeface="+mn-lt"/>
          <a:ea typeface="+mn-ea"/>
          <a:cs typeface="+mn-cs"/>
        </a:defRPr>
      </a:lvl7pPr>
      <a:lvl8pPr marL="3261973" algn="l" defTabSz="931992" rtl="0" eaLnBrk="1" latinLnBrk="0" hangingPunct="1">
        <a:defRPr sz="1798" kern="1200">
          <a:solidFill>
            <a:schemeClr val="tx1"/>
          </a:solidFill>
          <a:latin typeface="+mn-lt"/>
          <a:ea typeface="+mn-ea"/>
          <a:cs typeface="+mn-cs"/>
        </a:defRPr>
      </a:lvl8pPr>
      <a:lvl9pPr marL="3727969" algn="l" defTabSz="93199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a:stretch>
            <a:fillRect/>
          </a:stretch>
        </p:blipFill>
        <p:spPr>
          <a:xfrm rot="5400000">
            <a:off x="9487492" y="3050570"/>
            <a:ext cx="6995160" cy="894020"/>
          </a:xfrm>
          <a:prstGeom prst="rect">
            <a:avLst/>
          </a:prstGeom>
        </p:spPr>
      </p:pic>
    </p:spTree>
    <p:extLst>
      <p:ext uri="{BB962C8B-B14F-4D97-AF65-F5344CB8AC3E}">
        <p14:creationId xmlns:p14="http://schemas.microsoft.com/office/powerpoint/2010/main" val="3973748058"/>
      </p:ext>
    </p:extLst>
  </p:cSld>
  <p:clrMap bg1="dk1" tx1="lt1" bg2="dk2" tx2="lt2" accent1="accent1" accent2="accent2" accent3="accent3" accent4="accent4" accent5="accent5" accent6="accent6" hlink="hlink" folHlink="folHlink"/>
  <p:sldLayoutIdLst>
    <p:sldLayoutId id="2147484833" r:id="rId1"/>
    <p:sldLayoutId id="2147484834" r:id="rId2"/>
    <p:sldLayoutId id="2147484835" r:id="rId3"/>
    <p:sldLayoutId id="2147484836" r:id="rId4"/>
    <p:sldLayoutId id="2147484837" r:id="rId5"/>
    <p:sldLayoutId id="2147484838" r:id="rId6"/>
    <p:sldLayoutId id="2147484839" r:id="rId7"/>
    <p:sldLayoutId id="2147484840"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850" r:id="rId18"/>
    <p:sldLayoutId id="2147484851" r:id="rId19"/>
    <p:sldLayoutId id="2147484852" r:id="rId20"/>
    <p:sldLayoutId id="2147484853" r:id="rId21"/>
    <p:sldLayoutId id="2147484854" r:id="rId22"/>
    <p:sldLayoutId id="2147484855" r:id="rId23"/>
    <p:sldLayoutId id="2147484856" r:id="rId24"/>
    <p:sldLayoutId id="2147484857" r:id="rId25"/>
    <p:sldLayoutId id="2147484859" r:id="rId26"/>
    <p:sldLayoutId id="2147484860" r:id="rId27"/>
    <p:sldLayoutId id="2147484862" r:id="rId28"/>
    <p:sldLayoutId id="2147484863" r:id="rId29"/>
  </p:sldLayoutIdLst>
  <p:transition>
    <p:fade/>
  </p:transition>
  <p:txStyles>
    <p:titleStyle>
      <a:lvl1pPr algn="l" defTabSz="93264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829502602"/>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934" y="299842"/>
            <a:ext cx="10726941"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54" y="6683658"/>
            <a:ext cx="11424553"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dirty="0">
              <a:solidFill>
                <a:srgbClr val="505050"/>
              </a:solidFill>
            </a:endParaRPr>
          </a:p>
        </p:txBody>
      </p:sp>
      <p:sp>
        <p:nvSpPr>
          <p:cNvPr id="15" name="Text Placeholder 14"/>
          <p:cNvSpPr>
            <a:spLocks noGrp="1"/>
          </p:cNvSpPr>
          <p:nvPr>
            <p:ph type="body" idx="1"/>
          </p:nvPr>
        </p:nvSpPr>
        <p:spPr>
          <a:xfrm>
            <a:off x="233154" y="1632058"/>
            <a:ext cx="11929721" cy="4650299"/>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657710" y="6683658"/>
            <a:ext cx="7771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Tree>
    <p:extLst>
      <p:ext uri="{BB962C8B-B14F-4D97-AF65-F5344CB8AC3E}">
        <p14:creationId xmlns:p14="http://schemas.microsoft.com/office/powerpoint/2010/main" val="388183228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1" r:id="rId33"/>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2212528532"/>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 id="2147484957" r:id="rId13"/>
    <p:sldLayoutId id="2147484958" r:id="rId14"/>
    <p:sldLayoutId id="2147484959" r:id="rId15"/>
    <p:sldLayoutId id="2147484960" r:id="rId16"/>
    <p:sldLayoutId id="2147484961" r:id="rId17"/>
    <p:sldLayoutId id="2147484962" r:id="rId18"/>
    <p:sldLayoutId id="2147484963" r:id="rId19"/>
    <p:sldLayoutId id="2147484964" r:id="rId20"/>
    <p:sldLayoutId id="2147484965" r:id="rId21"/>
    <p:sldLayoutId id="2147484966" r:id="rId22"/>
    <p:sldLayoutId id="2147484967" r:id="rId23"/>
    <p:sldLayoutId id="2147485064" r:id="rId24"/>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3183369055"/>
      </p:ext>
    </p:extLst>
  </p:cSld>
  <p:clrMap bg1="dk1" tx1="lt1" bg2="dk2" tx2="lt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 id="2147484980" r:id="rId12"/>
    <p:sldLayoutId id="2147484981" r:id="rId13"/>
    <p:sldLayoutId id="2147484982" r:id="rId14"/>
    <p:sldLayoutId id="2147484983" r:id="rId15"/>
    <p:sldLayoutId id="2147484984" r:id="rId16"/>
    <p:sldLayoutId id="2147484985" r:id="rId17"/>
    <p:sldLayoutId id="2147484986" r:id="rId18"/>
    <p:sldLayoutId id="2147484987" r:id="rId19"/>
    <p:sldLayoutId id="2147484988" r:id="rId20"/>
    <p:sldLayoutId id="2147484989" r:id="rId21"/>
    <p:sldLayoutId id="2147484990" r:id="rId22"/>
    <p:sldLayoutId id="2147484991" r:id="rId23"/>
  </p:sldLayoutIdLst>
  <p:transition>
    <p:fade/>
  </p:transition>
  <p:txStyles>
    <p:titleStyle>
      <a:lvl1pPr algn="l" defTabSz="932470"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3740957564"/>
      </p:ext>
    </p:extLst>
  </p:cSld>
  <p:clrMap bg1="dk1" tx1="lt1" bg2="dk2" tx2="lt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 id="2147485007" r:id="rId14"/>
    <p:sldLayoutId id="2147485008" r:id="rId15"/>
    <p:sldLayoutId id="2147485009" r:id="rId16"/>
    <p:sldLayoutId id="2147485010" r:id="rId17"/>
    <p:sldLayoutId id="2147485011" r:id="rId18"/>
    <p:sldLayoutId id="2147485012" r:id="rId19"/>
    <p:sldLayoutId id="2147485013" r:id="rId20"/>
    <p:sldLayoutId id="2147485014" r:id="rId21"/>
    <p:sldLayoutId id="2147485015" r:id="rId22"/>
  </p:sldLayoutIdLst>
  <p:transition>
    <p:fade/>
  </p:transition>
  <p:txStyles>
    <p:titleStyle>
      <a:lvl1pPr algn="l" defTabSz="932470"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7"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55536"/>
      </p:ext>
    </p:extLst>
  </p:cSld>
  <p:clrMap bg1="dk1" tx1="lt1" bg2="dk2" tx2="lt2" accent1="accent1" accent2="accent2" accent3="accent3" accent4="accent4" accent5="accent5" accent6="accent6" hlink="hlink" folHlink="folHlink"/>
  <p:sldLayoutIdLst>
    <p:sldLayoutId id="2147485041" r:id="rId1"/>
    <p:sldLayoutId id="2147485042" r:id="rId2"/>
    <p:sldLayoutId id="2147485043" r:id="rId3"/>
    <p:sldLayoutId id="2147485044" r:id="rId4"/>
    <p:sldLayoutId id="2147485045" r:id="rId5"/>
    <p:sldLayoutId id="2147485046" r:id="rId6"/>
    <p:sldLayoutId id="2147485047" r:id="rId7"/>
    <p:sldLayoutId id="2147485048" r:id="rId8"/>
    <p:sldLayoutId id="2147485049" r:id="rId9"/>
    <p:sldLayoutId id="2147485050" r:id="rId10"/>
    <p:sldLayoutId id="2147485051" r:id="rId11"/>
    <p:sldLayoutId id="2147485052" r:id="rId12"/>
    <p:sldLayoutId id="2147485053" r:id="rId13"/>
    <p:sldLayoutId id="2147485054" r:id="rId14"/>
    <p:sldLayoutId id="2147485055" r:id="rId15"/>
    <p:sldLayoutId id="2147485056" r:id="rId16"/>
    <p:sldLayoutId id="2147485057" r:id="rId17"/>
    <p:sldLayoutId id="2147485058" r:id="rId18"/>
    <p:sldLayoutId id="2147485059" r:id="rId19"/>
    <p:sldLayoutId id="2147485060" r:id="rId20"/>
    <p:sldLayoutId id="2147485061" r:id="rId21"/>
    <p:sldLayoutId id="2147485062" r:id="rId22"/>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7" y="1212851"/>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70155" y="3072354"/>
            <a:ext cx="6995160" cy="849817"/>
          </a:xfrm>
          <a:prstGeom prst="rect">
            <a:avLst/>
          </a:prstGeom>
        </p:spPr>
      </p:pic>
    </p:spTree>
    <p:extLst>
      <p:ext uri="{BB962C8B-B14F-4D97-AF65-F5344CB8AC3E}">
        <p14:creationId xmlns:p14="http://schemas.microsoft.com/office/powerpoint/2010/main" val="3021747554"/>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 id="2147485078" r:id="rId13"/>
    <p:sldLayoutId id="2147485079" r:id="rId14"/>
    <p:sldLayoutId id="2147485080" r:id="rId15"/>
    <p:sldLayoutId id="2147485081" r:id="rId16"/>
    <p:sldLayoutId id="2147485082" r:id="rId17"/>
    <p:sldLayoutId id="2147485083" r:id="rId18"/>
    <p:sldLayoutId id="2147485084" r:id="rId19"/>
    <p:sldLayoutId id="2147485085" r:id="rId20"/>
    <p:sldLayoutId id="2147485086" r:id="rId21"/>
    <p:sldLayoutId id="2147485087" r:id="rId22"/>
    <p:sldLayoutId id="2147485088" r:id="rId23"/>
    <p:sldLayoutId id="2147485089" r:id="rId24"/>
    <p:sldLayoutId id="2147485175" r:id="rId25"/>
  </p:sldLayoutIdLst>
  <p:transition>
    <p:fade/>
  </p:transition>
  <p:txStyles>
    <p:titleStyle>
      <a:lvl1pPr algn="l" defTabSz="91419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8" y="296901"/>
            <a:ext cx="117717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8" y="1212854"/>
            <a:ext cx="11771479"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809346" y="6809957"/>
            <a:ext cx="4814611" cy="200754"/>
          </a:xfrm>
          <a:prstGeom prst="rect">
            <a:avLst/>
          </a:prstGeom>
          <a:noFill/>
        </p:spPr>
        <p:txBody>
          <a:bodyPr wrap="square" lIns="182856" tIns="146286" rIns="182856" bIns="146286" rtlCol="0" anchor="ctr">
            <a:noAutofit/>
          </a:bodyPr>
          <a:lstStyle/>
          <a:p>
            <a:pPr algn="ctr">
              <a:lnSpc>
                <a:spcPct val="90000"/>
              </a:lnSpc>
              <a:spcAft>
                <a:spcPts val="600"/>
              </a:spcAft>
            </a:pPr>
            <a:r>
              <a:rPr lang="en-US" sz="1100"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524"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519" r:id="rId19"/>
  </p:sldLayoutIdLst>
  <p:transition>
    <p:fade/>
  </p:transition>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4160904820"/>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 id="2147485102" r:id="rId12"/>
    <p:sldLayoutId id="2147485103" r:id="rId13"/>
    <p:sldLayoutId id="2147485104" r:id="rId14"/>
    <p:sldLayoutId id="2147485105" r:id="rId15"/>
    <p:sldLayoutId id="2147485106" r:id="rId16"/>
    <p:sldLayoutId id="2147485107" r:id="rId17"/>
    <p:sldLayoutId id="2147485108" r:id="rId18"/>
    <p:sldLayoutId id="2147485109" r:id="rId19"/>
    <p:sldLayoutId id="2147485110" r:id="rId20"/>
    <p:sldLayoutId id="2147485111" r:id="rId21"/>
    <p:sldLayoutId id="2147485112" r:id="rId22"/>
    <p:sldLayoutId id="2147485113" r:id="rId23"/>
    <p:sldLayoutId id="2147485114" r:id="rId24"/>
    <p:sldLayoutId id="2147485115" r:id="rId25"/>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4"/>
          <a:stretch>
            <a:fillRect/>
          </a:stretch>
        </p:blipFill>
        <p:spPr>
          <a:xfrm rot="5400000">
            <a:off x="9392254" y="3050570"/>
            <a:ext cx="6995160" cy="894020"/>
          </a:xfrm>
          <a:prstGeom prst="rect">
            <a:avLst/>
          </a:prstGeom>
        </p:spPr>
      </p:pic>
      <p:pic>
        <p:nvPicPr>
          <p:cNvPr id="5" name="Picture 4"/>
          <p:cNvPicPr>
            <a:picLocks noChangeAspect="1"/>
          </p:cNvPicPr>
          <p:nvPr userDrawn="1"/>
        </p:nvPicPr>
        <p:blipFill>
          <a:blip r:embed="rId24"/>
          <a:stretch>
            <a:fillRect/>
          </a:stretch>
        </p:blipFill>
        <p:spPr>
          <a:xfrm rot="5400000">
            <a:off x="9392254" y="3050570"/>
            <a:ext cx="6995160" cy="894020"/>
          </a:xfrm>
          <a:prstGeom prst="rect">
            <a:avLst/>
          </a:prstGeom>
        </p:spPr>
      </p:pic>
      <p:sp>
        <p:nvSpPr>
          <p:cNvPr id="3" name="Slide Number Placeholder 2">
            <a:extLst>
              <a:ext uri="{FF2B5EF4-FFF2-40B4-BE49-F238E27FC236}">
                <a16:creationId xmlns:a16="http://schemas.microsoft.com/office/drawing/2014/main" id="{54FA3BD5-2987-4FE3-8A4E-8BDB2D1D34FA}"/>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701865319"/>
      </p:ext>
    </p:extLst>
  </p:cSld>
  <p:clrMap bg1="lt1" tx1="dk1" bg2="lt2" tx2="dk2" accent1="accent1" accent2="accent2" accent3="accent3" accent4="accent4" accent5="accent5" accent6="accent6" hlink="hlink" folHlink="folHlink"/>
  <p:sldLayoutIdLst>
    <p:sldLayoutId id="2147485118" r:id="rId1"/>
    <p:sldLayoutId id="2147485119" r:id="rId2"/>
    <p:sldLayoutId id="2147485120" r:id="rId3"/>
    <p:sldLayoutId id="2147485121" r:id="rId4"/>
    <p:sldLayoutId id="2147485122" r:id="rId5"/>
    <p:sldLayoutId id="2147485123" r:id="rId6"/>
    <p:sldLayoutId id="2147485124" r:id="rId7"/>
    <p:sldLayoutId id="2147485125" r:id="rId8"/>
    <p:sldLayoutId id="2147485126" r:id="rId9"/>
    <p:sldLayoutId id="2147485127" r:id="rId10"/>
    <p:sldLayoutId id="2147485128" r:id="rId11"/>
    <p:sldLayoutId id="2147485129" r:id="rId12"/>
    <p:sldLayoutId id="2147485130" r:id="rId13"/>
    <p:sldLayoutId id="2147485131" r:id="rId14"/>
    <p:sldLayoutId id="2147485132" r:id="rId15"/>
    <p:sldLayoutId id="2147485133" r:id="rId16"/>
    <p:sldLayoutId id="2147485134" r:id="rId17"/>
    <p:sldLayoutId id="2147485135" r:id="rId18"/>
    <p:sldLayoutId id="2147485136" r:id="rId19"/>
    <p:sldLayoutId id="2147485137" r:id="rId20"/>
    <p:sldLayoutId id="2147485138" r:id="rId21"/>
    <p:sldLayoutId id="2147485139" r:id="rId22"/>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6" y="295279"/>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530779" y="1944366"/>
            <a:ext cx="4298019" cy="409299"/>
          </a:xfrm>
          <a:prstGeom prst="rect">
            <a:avLst/>
          </a:prstGeom>
        </p:spPr>
      </p:pic>
    </p:spTree>
    <p:extLst>
      <p:ext uri="{BB962C8B-B14F-4D97-AF65-F5344CB8AC3E}">
        <p14:creationId xmlns:p14="http://schemas.microsoft.com/office/powerpoint/2010/main" val="3713084192"/>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 id="2147484534" r:id="rId9"/>
    <p:sldLayoutId id="2147484535" r:id="rId10"/>
    <p:sldLayoutId id="2147484536" r:id="rId11"/>
    <p:sldLayoutId id="2147484537" r:id="rId12"/>
    <p:sldLayoutId id="2147484538" r:id="rId13"/>
    <p:sldLayoutId id="2147484539" r:id="rId14"/>
    <p:sldLayoutId id="2147484540" r:id="rId15"/>
    <p:sldLayoutId id="2147484541" r:id="rId16"/>
    <p:sldLayoutId id="2147484542" r:id="rId17"/>
    <p:sldLayoutId id="2147484543" r:id="rId18"/>
    <p:sldLayoutId id="2147484544" r:id="rId19"/>
    <p:sldLayoutId id="2147484545" r:id="rId20"/>
    <p:sldLayoutId id="2147484546" r:id="rId21"/>
    <p:sldLayoutId id="2147484547" r:id="rId22"/>
    <p:sldLayoutId id="2147484548" r:id="rId23"/>
    <p:sldLayoutId id="2147484549" r:id="rId24"/>
    <p:sldLayoutId id="2147484550" r:id="rId25"/>
    <p:sldLayoutId id="2147484551" r:id="rId26"/>
    <p:sldLayoutId id="2147484552" r:id="rId27"/>
    <p:sldLayoutId id="2147484553" r:id="rId28"/>
    <p:sldLayoutId id="2147484554" r:id="rId29"/>
    <p:sldLayoutId id="2147484555" r:id="rId30"/>
    <p:sldLayoutId id="2147484556" r:id="rId31"/>
    <p:sldLayoutId id="2147484557" r:id="rId32"/>
    <p:sldLayoutId id="2147484558" r:id="rId33"/>
    <p:sldLayoutId id="2147484560" r:id="rId34"/>
    <p:sldLayoutId id="2147484561" r:id="rId35"/>
    <p:sldLayoutId id="2147484562" r:id="rId36"/>
    <p:sldLayoutId id="2147484563" r:id="rId37"/>
    <p:sldLayoutId id="2147484564" r:id="rId38"/>
    <p:sldLayoutId id="2147484566" r:id="rId39"/>
    <p:sldLayoutId id="2147484568" r:id="rId40"/>
    <p:sldLayoutId id="2147484570" r:id="rId41"/>
    <p:sldLayoutId id="2147484572" r:id="rId42"/>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0"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4" userDrawn="1">
          <p15:clr>
            <a:srgbClr val="5ACBF0"/>
          </p15:clr>
        </p15:guide>
        <p15:guide id="12" pos="4780" userDrawn="1">
          <p15:clr>
            <a:srgbClr val="5ACBF0"/>
          </p15:clr>
        </p15:guide>
        <p15:guide id="13" pos="5356" userDrawn="1">
          <p15:clr>
            <a:srgbClr val="5ACBF0"/>
          </p15:clr>
        </p15:guide>
        <p15:guide id="14" pos="5932" userDrawn="1">
          <p15:clr>
            <a:srgbClr val="5ACBF0"/>
          </p15:clr>
        </p15:guide>
        <p15:guide id="15" pos="6508" userDrawn="1">
          <p15:clr>
            <a:srgbClr val="5ACBF0"/>
          </p15:clr>
        </p15:guide>
        <p15:guide id="16" pos="7084"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5"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6" y="295279"/>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5400000">
            <a:off x="10530779" y="1944366"/>
            <a:ext cx="4298019" cy="409299"/>
          </a:xfrm>
          <a:prstGeom prst="rect">
            <a:avLst/>
          </a:prstGeom>
        </p:spPr>
      </p:pic>
    </p:spTree>
    <p:extLst>
      <p:ext uri="{BB962C8B-B14F-4D97-AF65-F5344CB8AC3E}">
        <p14:creationId xmlns:p14="http://schemas.microsoft.com/office/powerpoint/2010/main" val="1357433768"/>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2" r:id="rId8"/>
    <p:sldLayoutId id="2147484583" r:id="rId9"/>
    <p:sldLayoutId id="2147484584" r:id="rId10"/>
    <p:sldLayoutId id="2147484585" r:id="rId11"/>
    <p:sldLayoutId id="2147484586" r:id="rId12"/>
    <p:sldLayoutId id="2147484587" r:id="rId13"/>
    <p:sldLayoutId id="2147484588" r:id="rId14"/>
    <p:sldLayoutId id="2147484589" r:id="rId15"/>
    <p:sldLayoutId id="2147484590" r:id="rId16"/>
    <p:sldLayoutId id="2147484591" r:id="rId17"/>
    <p:sldLayoutId id="2147484592" r:id="rId18"/>
    <p:sldLayoutId id="2147484593" r:id="rId19"/>
    <p:sldLayoutId id="2147484594" r:id="rId20"/>
    <p:sldLayoutId id="2147484595" r:id="rId21"/>
    <p:sldLayoutId id="2147484596" r:id="rId22"/>
    <p:sldLayoutId id="2147484597" r:id="rId23"/>
    <p:sldLayoutId id="2147484598" r:id="rId24"/>
    <p:sldLayoutId id="2147484599" r:id="rId25"/>
    <p:sldLayoutId id="2147484600" r:id="rId26"/>
    <p:sldLayoutId id="2147484601" r:id="rId27"/>
    <p:sldLayoutId id="2147484602" r:id="rId28"/>
    <p:sldLayoutId id="2147484603" r:id="rId29"/>
    <p:sldLayoutId id="2147484604" r:id="rId30"/>
    <p:sldLayoutId id="2147484605" r:id="rId31"/>
    <p:sldLayoutId id="2147484606" r:id="rId32"/>
    <p:sldLayoutId id="2147484607" r:id="rId33"/>
    <p:sldLayoutId id="2147484608" r:id="rId34"/>
    <p:sldLayoutId id="2147484609" r:id="rId35"/>
    <p:sldLayoutId id="2147484610" r:id="rId36"/>
    <p:sldLayoutId id="2147484611" r:id="rId37"/>
    <p:sldLayoutId id="2147484612" r:id="rId38"/>
    <p:sldLayoutId id="2147484613" r:id="rId39"/>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0"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4" userDrawn="1">
          <p15:clr>
            <a:srgbClr val="5ACBF0"/>
          </p15:clr>
        </p15:guide>
        <p15:guide id="12" pos="4780" userDrawn="1">
          <p15:clr>
            <a:srgbClr val="5ACBF0"/>
          </p15:clr>
        </p15:guide>
        <p15:guide id="13" pos="5356" userDrawn="1">
          <p15:clr>
            <a:srgbClr val="5ACBF0"/>
          </p15:clr>
        </p15:guide>
        <p15:guide id="14" pos="5932" userDrawn="1">
          <p15:clr>
            <a:srgbClr val="5ACBF0"/>
          </p15:clr>
        </p15:guide>
        <p15:guide id="15" pos="6508" userDrawn="1">
          <p15:clr>
            <a:srgbClr val="5ACBF0"/>
          </p15:clr>
        </p15:guide>
        <p15:guide id="16" pos="7084"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5"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8" y="296902"/>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5" y="6689365"/>
            <a:ext cx="3936498" cy="137160"/>
          </a:xfrm>
          <a:prstGeom prst="rect">
            <a:avLst/>
          </a:prstGeom>
        </p:spPr>
        <p:txBody>
          <a:bodyPr vert="horz" lIns="0" tIns="0" rIns="91440" bIns="0" rtlCol="0" anchor="ctr"/>
          <a:lstStyle>
            <a:lvl1pPr marL="0" algn="l" defTabSz="932415"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3623"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415"/>
            <a:fld id="{27258FFF-F925-446B-8502-81C933981705}" type="slidenum">
              <a:rPr lang="en-US" smtClean="0">
                <a:gradFill>
                  <a:gsLst>
                    <a:gs pos="2239">
                      <a:srgbClr val="505050"/>
                    </a:gs>
                    <a:gs pos="11940">
                      <a:srgbClr val="505050"/>
                    </a:gs>
                  </a:gsLst>
                  <a:lin ang="5400000" scaled="0"/>
                </a:gradFill>
              </a:rPr>
              <a:pPr defTabSz="932415"/>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371327957"/>
      </p:ext>
    </p:extLst>
  </p:cSld>
  <p:clrMap bg1="lt1" tx1="dk1" bg2="lt2" tx2="dk2" accent1="accent1" accent2="accent2" accent3="accent3" accent4="accent4" accent5="accent5" accent6="accent6" hlink="hlink" folHlink="folHlink"/>
  <p:sldLayoutIdLst>
    <p:sldLayoutId id="2147484664" r:id="rId1"/>
    <p:sldLayoutId id="2147484665" r:id="rId2"/>
  </p:sldLayoutIdLst>
  <p:transition>
    <p:fade/>
  </p:transition>
  <p:hf sldNum="0" hdr="0" dt="0"/>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9" y="296902"/>
            <a:ext cx="117717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9" y="1212851"/>
            <a:ext cx="11771479" cy="222817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1364384" y="5976040"/>
            <a:ext cx="934175" cy="934294"/>
          </a:xfrm>
          <a:prstGeom prst="rect">
            <a:avLst/>
          </a:prstGeom>
        </p:spPr>
      </p:pic>
      <p:sp>
        <p:nvSpPr>
          <p:cNvPr id="7" name="TextBox 6"/>
          <p:cNvSpPr txBox="1"/>
          <p:nvPr userDrawn="1"/>
        </p:nvSpPr>
        <p:spPr>
          <a:xfrm>
            <a:off x="3809346" y="6809957"/>
            <a:ext cx="4814611" cy="200754"/>
          </a:xfrm>
          <a:prstGeom prst="rect">
            <a:avLst/>
          </a:prstGeom>
          <a:noFill/>
        </p:spPr>
        <p:txBody>
          <a:bodyPr wrap="square" lIns="182831" tIns="146264" rIns="182831" bIns="146264" rtlCol="0" anchor="ctr">
            <a:noAutofit/>
          </a:bodyPr>
          <a:lstStyle/>
          <a:p>
            <a:pPr algn="ctr" defTabSz="932415">
              <a:lnSpc>
                <a:spcPct val="90000"/>
              </a:lnSpc>
              <a:spcAft>
                <a:spcPts val="600"/>
              </a:spcAft>
            </a:pPr>
            <a:r>
              <a:rPr lang="en-US" sz="109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511266430"/>
      </p:ext>
    </p:extLst>
  </p:cSld>
  <p:clrMap bg1="dk1" tx1="lt1" bg2="dk2" tx2="lt2" accent1="accent1" accent2="accent2" accent3="accent3" accent4="accent4" accent5="accent5" accent6="accent6" hlink="hlink" folHlink="folHlink"/>
  <p:sldLayoutIdLst>
    <p:sldLayoutId id="2147484667" r:id="rId1"/>
    <p:sldLayoutId id="2147484668" r:id="rId2"/>
    <p:sldLayoutId id="2147484669" r:id="rId3"/>
    <p:sldLayoutId id="2147484670" r:id="rId4"/>
    <p:sldLayoutId id="2147484671" r:id="rId5"/>
    <p:sldLayoutId id="2147484672" r:id="rId6"/>
    <p:sldLayoutId id="2147484673" r:id="rId7"/>
    <p:sldLayoutId id="2147484674" r:id="rId8"/>
    <p:sldLayoutId id="2147484675" r:id="rId9"/>
    <p:sldLayoutId id="2147484676" r:id="rId10"/>
    <p:sldLayoutId id="2147484677" r:id="rId11"/>
    <p:sldLayoutId id="2147484678" r:id="rId12"/>
    <p:sldLayoutId id="2147484679" r:id="rId13"/>
    <p:sldLayoutId id="2147484680" r:id="rId14"/>
    <p:sldLayoutId id="2147484681" r:id="rId15"/>
    <p:sldLayoutId id="2147484682" r:id="rId16"/>
    <p:sldLayoutId id="2147484683" r:id="rId17"/>
    <p:sldLayoutId id="2147484684" r:id="rId18"/>
    <p:sldLayoutId id="2147484685" r:id="rId19"/>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65" name="think-cell Slide" r:id="rId37" imgW="6350000" imgH="6350000" progId="">
                  <p:embed/>
                </p:oleObj>
              </mc:Choice>
              <mc:Fallback>
                <p:oleObj name="think-cell Slide" r:id="rId37" imgW="6350000" imgH="6350000" progId="">
                  <p:embed/>
                  <p:pic>
                    <p:nvPicPr>
                      <p:cNvPr id="3" name="Object 2" hidden="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74285" y="296898"/>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3" y="6689365"/>
            <a:ext cx="3936498" cy="137160"/>
          </a:xfrm>
          <a:prstGeom prst="rect">
            <a:avLst/>
          </a:prstGeom>
        </p:spPr>
        <p:txBody>
          <a:bodyPr vert="horz" lIns="0" tIns="0" rIns="91440" bIns="0" rtlCol="0" anchor="ctr"/>
          <a:lstStyle>
            <a:lvl1pPr marL="0" algn="l" defTabSz="932649"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3622"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200883593"/>
      </p:ext>
    </p:extLst>
  </p:cSld>
  <p:clrMap bg1="lt1" tx1="dk1" bg2="lt2" tx2="dk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27" r:id="rId33"/>
  </p:sldLayoutIdLst>
  <p:transition>
    <p:fade/>
  </p:transition>
  <p:hf sldNum="0" hdr="0" dt="0"/>
  <p:txStyles>
    <p:titleStyle>
      <a:lvl1pPr algn="l" defTabSz="93264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7"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2254" y="3050572"/>
            <a:ext cx="6995160" cy="894020"/>
          </a:xfrm>
          <a:prstGeom prst="rect">
            <a:avLst/>
          </a:prstGeom>
        </p:spPr>
      </p:pic>
    </p:spTree>
    <p:extLst>
      <p:ext uri="{BB962C8B-B14F-4D97-AF65-F5344CB8AC3E}">
        <p14:creationId xmlns:p14="http://schemas.microsoft.com/office/powerpoint/2010/main" val="1068813115"/>
      </p:ext>
    </p:extLst>
  </p:cSld>
  <p:clrMap bg1="dk1" tx1="lt1" bg2="dk2" tx2="lt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2"/>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416467852"/>
      </p:ext>
    </p:extLst>
  </p:cSld>
  <p:clrMap bg1="dk1" tx1="lt1" bg2="dk2" tx2="lt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73.png"/><Relationship Id="rId4" Type="http://schemas.openxmlformats.org/officeDocument/2006/relationships/image" Target="../media/image72.emf"/></Relationships>
</file>

<file path=ppt/slides/_rels/slide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7.pn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59DB-3EEC-4F71-8EEF-981289A58D0E}"/>
              </a:ext>
            </a:extLst>
          </p:cNvPr>
          <p:cNvSpPr>
            <a:spLocks noGrp="1"/>
          </p:cNvSpPr>
          <p:nvPr>
            <p:ph type="title"/>
          </p:nvPr>
        </p:nvSpPr>
        <p:spPr>
          <a:xfrm>
            <a:off x="671209" y="2811464"/>
            <a:ext cx="11162489" cy="816952"/>
          </a:xfrm>
        </p:spPr>
        <p:txBody>
          <a:bodyPr/>
          <a:lstStyle/>
          <a:p>
            <a:pPr algn="ctr"/>
            <a:r>
              <a:rPr lang="en-US" b="1" dirty="0">
                <a:solidFill>
                  <a:srgbClr val="0070C0"/>
                </a:solidFill>
              </a:rPr>
              <a:t>Sample deployment diagram</a:t>
            </a:r>
          </a:p>
        </p:txBody>
      </p:sp>
      <p:pic>
        <p:nvPicPr>
          <p:cNvPr id="4" name="Picture 3">
            <a:extLst>
              <a:ext uri="{FF2B5EF4-FFF2-40B4-BE49-F238E27FC236}">
                <a16:creationId xmlns:a16="http://schemas.microsoft.com/office/drawing/2014/main" id="{D34A7A74-A75A-496B-872E-2D2325BB45E4}"/>
              </a:ext>
            </a:extLst>
          </p:cNvPr>
          <p:cNvPicPr>
            <a:picLocks noChangeAspect="1"/>
          </p:cNvPicPr>
          <p:nvPr/>
        </p:nvPicPr>
        <p:blipFill>
          <a:blip r:embed="rId3"/>
          <a:stretch>
            <a:fillRect/>
          </a:stretch>
        </p:blipFill>
        <p:spPr>
          <a:xfrm>
            <a:off x="5709227" y="3628416"/>
            <a:ext cx="1016434" cy="1016434"/>
          </a:xfrm>
          <a:prstGeom prst="rect">
            <a:avLst/>
          </a:prstGeom>
        </p:spPr>
      </p:pic>
    </p:spTree>
    <p:extLst>
      <p:ext uri="{BB962C8B-B14F-4D97-AF65-F5344CB8AC3E}">
        <p14:creationId xmlns:p14="http://schemas.microsoft.com/office/powerpoint/2010/main" val="31471103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A5067192-928F-4CFA-9C81-5FFF9D17B39F}"/>
              </a:ext>
            </a:extLst>
          </p:cNvPr>
          <p:cNvGraphicFramePr>
            <a:graphicFrameLocks noGrp="1"/>
          </p:cNvGraphicFramePr>
          <p:nvPr>
            <p:extLst>
              <p:ext uri="{D42A27DB-BD31-4B8C-83A1-F6EECF244321}">
                <p14:modId xmlns:p14="http://schemas.microsoft.com/office/powerpoint/2010/main" val="957807662"/>
              </p:ext>
            </p:extLst>
          </p:nvPr>
        </p:nvGraphicFramePr>
        <p:xfrm>
          <a:off x="207527" y="314960"/>
          <a:ext cx="11435834" cy="6451601"/>
        </p:xfrm>
        <a:graphic>
          <a:graphicData uri="http://schemas.openxmlformats.org/drawingml/2006/table">
            <a:tbl>
              <a:tblPr firstRow="1" bandRow="1">
                <a:tableStyleId>{3B4B98B0-60AC-42C2-AFA5-B58CD77FA1E5}</a:tableStyleId>
              </a:tblPr>
              <a:tblGrid>
                <a:gridCol w="7017745">
                  <a:extLst>
                    <a:ext uri="{9D8B030D-6E8A-4147-A177-3AD203B41FA5}">
                      <a16:colId xmlns:a16="http://schemas.microsoft.com/office/drawing/2014/main" val="1750241791"/>
                    </a:ext>
                  </a:extLst>
                </a:gridCol>
                <a:gridCol w="1134917">
                  <a:extLst>
                    <a:ext uri="{9D8B030D-6E8A-4147-A177-3AD203B41FA5}">
                      <a16:colId xmlns:a16="http://schemas.microsoft.com/office/drawing/2014/main" val="3141032496"/>
                    </a:ext>
                  </a:extLst>
                </a:gridCol>
                <a:gridCol w="1129712">
                  <a:extLst>
                    <a:ext uri="{9D8B030D-6E8A-4147-A177-3AD203B41FA5}">
                      <a16:colId xmlns:a16="http://schemas.microsoft.com/office/drawing/2014/main" val="225177635"/>
                    </a:ext>
                  </a:extLst>
                </a:gridCol>
                <a:gridCol w="1076730">
                  <a:extLst>
                    <a:ext uri="{9D8B030D-6E8A-4147-A177-3AD203B41FA5}">
                      <a16:colId xmlns:a16="http://schemas.microsoft.com/office/drawing/2014/main" val="2069049985"/>
                    </a:ext>
                  </a:extLst>
                </a:gridCol>
                <a:gridCol w="1076730">
                  <a:extLst>
                    <a:ext uri="{9D8B030D-6E8A-4147-A177-3AD203B41FA5}">
                      <a16:colId xmlns:a16="http://schemas.microsoft.com/office/drawing/2014/main" val="920044657"/>
                    </a:ext>
                  </a:extLst>
                </a:gridCol>
              </a:tblGrid>
              <a:tr h="426626">
                <a:tc>
                  <a:txBody>
                    <a:bodyPr/>
                    <a:lstStyle/>
                    <a:p>
                      <a:r>
                        <a:rPr lang="en-US" dirty="0"/>
                        <a:t>Configuration options</a:t>
                      </a:r>
                    </a:p>
                  </a:txBody>
                  <a:tcPr/>
                </a:tc>
                <a:tc>
                  <a:txBody>
                    <a:bodyPr/>
                    <a:lstStyle/>
                    <a:p>
                      <a:r>
                        <a:rPr lang="en-US" dirty="0"/>
                        <a:t>RPO</a:t>
                      </a:r>
                    </a:p>
                  </a:txBody>
                  <a:tcPr/>
                </a:tc>
                <a:tc>
                  <a:txBody>
                    <a:bodyPr/>
                    <a:lstStyle/>
                    <a:p>
                      <a:r>
                        <a:rPr lang="en-US" dirty="0"/>
                        <a:t>RTO</a:t>
                      </a:r>
                    </a:p>
                  </a:txBody>
                  <a:tcPr/>
                </a:tc>
                <a:tc>
                  <a:txBody>
                    <a:bodyPr/>
                    <a:lstStyle/>
                    <a:p>
                      <a:r>
                        <a:rPr lang="en-US" dirty="0"/>
                        <a:t>Cost</a:t>
                      </a:r>
                    </a:p>
                  </a:txBody>
                  <a:tcPr/>
                </a:tc>
                <a:tc>
                  <a:txBody>
                    <a:bodyPr/>
                    <a:lstStyle/>
                    <a:p>
                      <a:r>
                        <a:rPr lang="en-US" dirty="0"/>
                        <a:t>Effort</a:t>
                      </a:r>
                    </a:p>
                  </a:txBody>
                  <a:tcPr/>
                </a:tc>
                <a:extLst>
                  <a:ext uri="{0D108BD9-81ED-4DB2-BD59-A6C34878D82A}">
                    <a16:rowId xmlns:a16="http://schemas.microsoft.com/office/drawing/2014/main" val="3924542937"/>
                  </a:ext>
                </a:extLst>
              </a:tr>
              <a:tr h="2008325">
                <a:tc>
                  <a:txBody>
                    <a:bodyPr/>
                    <a:lstStyle/>
                    <a:p>
                      <a:endParaRPr lang="en-US" dirty="0"/>
                    </a:p>
                  </a:txBody>
                  <a:tcPr/>
                </a:tc>
                <a:tc>
                  <a:txBody>
                    <a:bodyPr/>
                    <a:lstStyle/>
                    <a:p>
                      <a:br>
                        <a:rPr lang="en-US" sz="1600" dirty="0"/>
                      </a:br>
                      <a:br>
                        <a:rPr lang="en-US" sz="1600" dirty="0"/>
                      </a:br>
                      <a:br>
                        <a:rPr lang="en-US" sz="1600" dirty="0"/>
                      </a:br>
                      <a:r>
                        <a:rPr lang="en-US" sz="1600" dirty="0"/>
                        <a:t>Low/</a:t>
                      </a:r>
                      <a:br>
                        <a:rPr lang="en-US" sz="1600" dirty="0"/>
                      </a:br>
                      <a:r>
                        <a:rPr lang="en-US" sz="1600" dirty="0"/>
                        <a:t>None</a:t>
                      </a:r>
                    </a:p>
                  </a:txBody>
                  <a:tcPr/>
                </a:tc>
                <a:tc>
                  <a:txBody>
                    <a:bodyPr/>
                    <a:lstStyle/>
                    <a:p>
                      <a:br>
                        <a:rPr lang="en-US" sz="1600" dirty="0"/>
                      </a:br>
                      <a:br>
                        <a:rPr lang="en-US" sz="1600" dirty="0"/>
                      </a:br>
                      <a:br>
                        <a:rPr lang="en-US" sz="1600" dirty="0"/>
                      </a:br>
                      <a:r>
                        <a:rPr lang="en-US" sz="1600" dirty="0"/>
                        <a:t>Low/</a:t>
                      </a:r>
                      <a:br>
                        <a:rPr lang="en-US" sz="1600" dirty="0"/>
                      </a:br>
                      <a:r>
                        <a:rPr lang="en-US" sz="1600" dirty="0"/>
                        <a:t>None</a:t>
                      </a:r>
                    </a:p>
                  </a:txBody>
                  <a:tcPr/>
                </a:tc>
                <a:tc>
                  <a:txBody>
                    <a:bodyPr/>
                    <a:lstStyle/>
                    <a:p>
                      <a:br>
                        <a:rPr lang="en-US" sz="1600" dirty="0"/>
                      </a:br>
                      <a:br>
                        <a:rPr lang="en-US" sz="1600" dirty="0"/>
                      </a:br>
                      <a:br>
                        <a:rPr lang="en-US" sz="1600" dirty="0"/>
                      </a:br>
                      <a:r>
                        <a:rPr lang="en-US" sz="1600" dirty="0"/>
                        <a:t>High</a:t>
                      </a:r>
                    </a:p>
                  </a:txBody>
                  <a:tcPr/>
                </a:tc>
                <a:tc>
                  <a:txBody>
                    <a:bodyPr/>
                    <a:lstStyle/>
                    <a:p>
                      <a:endParaRPr lang="en-US" sz="1600" dirty="0"/>
                    </a:p>
                    <a:p>
                      <a:endParaRPr lang="en-US" sz="1600" dirty="0"/>
                    </a:p>
                    <a:p>
                      <a:endParaRPr lang="en-US" sz="1600" dirty="0"/>
                    </a:p>
                    <a:p>
                      <a:r>
                        <a:rPr lang="en-US" sz="1600" dirty="0"/>
                        <a:t>High</a:t>
                      </a:r>
                    </a:p>
                  </a:txBody>
                  <a:tcPr/>
                </a:tc>
                <a:extLst>
                  <a:ext uri="{0D108BD9-81ED-4DB2-BD59-A6C34878D82A}">
                    <a16:rowId xmlns:a16="http://schemas.microsoft.com/office/drawing/2014/main" val="3864099850"/>
                  </a:ext>
                </a:extLst>
              </a:tr>
              <a:tr h="2008325">
                <a:tc>
                  <a:txBody>
                    <a:bodyPr/>
                    <a:lstStyle/>
                    <a:p>
                      <a:endParaRPr lang="en-US" dirty="0"/>
                    </a:p>
                  </a:txBody>
                  <a:tcPr/>
                </a:tc>
                <a:tc>
                  <a:txBody>
                    <a:bodyPr/>
                    <a:lstStyle/>
                    <a:p>
                      <a:endParaRPr lang="en-US" sz="1600" dirty="0"/>
                    </a:p>
                    <a:p>
                      <a:endParaRPr lang="en-US" sz="1600" dirty="0"/>
                    </a:p>
                    <a:p>
                      <a:endParaRPr lang="en-US" sz="1600" dirty="0"/>
                    </a:p>
                    <a:p>
                      <a:r>
                        <a:rPr lang="en-US" sz="1600" dirty="0"/>
                        <a:t>Medium</a:t>
                      </a:r>
                    </a:p>
                  </a:txBody>
                  <a:tcPr/>
                </a:tc>
                <a:tc>
                  <a:txBody>
                    <a:bodyPr/>
                    <a:lstStyle/>
                    <a:p>
                      <a:endParaRPr lang="en-US" sz="1600" dirty="0"/>
                    </a:p>
                    <a:p>
                      <a:endParaRPr lang="en-US" sz="1600" dirty="0"/>
                    </a:p>
                    <a:p>
                      <a:br>
                        <a:rPr lang="en-US" sz="1600" dirty="0"/>
                      </a:br>
                      <a:r>
                        <a:rPr lang="en-US" sz="1600" dirty="0"/>
                        <a:t>Medium</a:t>
                      </a:r>
                    </a:p>
                  </a:txBody>
                  <a:tcPr/>
                </a:tc>
                <a:tc>
                  <a:txBody>
                    <a:bodyPr/>
                    <a:lstStyle/>
                    <a:p>
                      <a:br>
                        <a:rPr lang="en-US" sz="1600" dirty="0"/>
                      </a:br>
                      <a:br>
                        <a:rPr lang="en-US" sz="1600" dirty="0"/>
                      </a:br>
                      <a:br>
                        <a:rPr lang="en-US" sz="1600" dirty="0"/>
                      </a:br>
                      <a:r>
                        <a:rPr lang="en-US" sz="1600" dirty="0"/>
                        <a:t>High</a:t>
                      </a:r>
                    </a:p>
                  </a:txBody>
                  <a:tcPr/>
                </a:tc>
                <a:tc>
                  <a:txBody>
                    <a:bodyPr/>
                    <a:lstStyle/>
                    <a:p>
                      <a:endParaRPr lang="en-US" sz="1600" dirty="0"/>
                    </a:p>
                    <a:p>
                      <a:endParaRPr lang="en-US" sz="1600" dirty="0"/>
                    </a:p>
                    <a:p>
                      <a:endParaRPr lang="en-US" sz="1600" dirty="0"/>
                    </a:p>
                    <a:p>
                      <a:r>
                        <a:rPr lang="en-US" sz="1600" dirty="0"/>
                        <a:t>High</a:t>
                      </a:r>
                    </a:p>
                  </a:txBody>
                  <a:tcPr/>
                </a:tc>
                <a:extLst>
                  <a:ext uri="{0D108BD9-81ED-4DB2-BD59-A6C34878D82A}">
                    <a16:rowId xmlns:a16="http://schemas.microsoft.com/office/drawing/2014/main" val="3725112054"/>
                  </a:ext>
                </a:extLst>
              </a:tr>
              <a:tr h="2008325">
                <a:tc>
                  <a:txBody>
                    <a:bodyPr/>
                    <a:lstStyle/>
                    <a:p>
                      <a:endParaRPr lang="en-US" dirty="0"/>
                    </a:p>
                  </a:txBody>
                  <a:tcPr/>
                </a:tc>
                <a:tc>
                  <a:txBody>
                    <a:bodyPr/>
                    <a:lstStyle/>
                    <a:p>
                      <a:endParaRPr lang="en-US" sz="1600" dirty="0"/>
                    </a:p>
                    <a:p>
                      <a:endParaRPr lang="en-US" sz="1600" dirty="0"/>
                    </a:p>
                    <a:p>
                      <a:endParaRPr lang="en-US" sz="1600" dirty="0"/>
                    </a:p>
                    <a:p>
                      <a:r>
                        <a:rPr lang="en-US" sz="1600" dirty="0"/>
                        <a:t>Highest</a:t>
                      </a:r>
                    </a:p>
                  </a:txBody>
                  <a:tcPr/>
                </a:tc>
                <a:tc>
                  <a:txBody>
                    <a:bodyPr/>
                    <a:lstStyle/>
                    <a:p>
                      <a:endParaRPr lang="en-US" sz="1600" dirty="0"/>
                    </a:p>
                    <a:p>
                      <a:endParaRPr lang="en-US" sz="1600" dirty="0"/>
                    </a:p>
                    <a:p>
                      <a:endParaRPr lang="en-US" sz="1600" dirty="0"/>
                    </a:p>
                    <a:p>
                      <a:r>
                        <a:rPr lang="en-US" sz="1600" dirty="0"/>
                        <a:t>Highest</a:t>
                      </a:r>
                    </a:p>
                  </a:txBody>
                  <a:tcPr/>
                </a:tc>
                <a:tc>
                  <a:txBody>
                    <a:bodyPr/>
                    <a:lstStyle/>
                    <a:p>
                      <a:endParaRPr lang="en-US" sz="1600" dirty="0"/>
                    </a:p>
                    <a:p>
                      <a:endParaRPr lang="en-US" sz="1600" dirty="0"/>
                    </a:p>
                    <a:p>
                      <a:endParaRPr lang="en-US" sz="1600" dirty="0"/>
                    </a:p>
                    <a:p>
                      <a:r>
                        <a:rPr lang="en-US" sz="1600" dirty="0"/>
                        <a:t>Lowest</a:t>
                      </a:r>
                    </a:p>
                  </a:txBody>
                  <a:tcPr/>
                </a:tc>
                <a:tc>
                  <a:txBody>
                    <a:bodyPr/>
                    <a:lstStyle/>
                    <a:p>
                      <a:endParaRPr lang="en-US" sz="1600" dirty="0"/>
                    </a:p>
                    <a:p>
                      <a:endParaRPr lang="en-US" sz="1600" dirty="0"/>
                    </a:p>
                    <a:p>
                      <a:endParaRPr lang="en-US" sz="1600" dirty="0"/>
                    </a:p>
                    <a:p>
                      <a:r>
                        <a:rPr lang="en-US" sz="1600" dirty="0"/>
                        <a:t>Highest</a:t>
                      </a:r>
                    </a:p>
                  </a:txBody>
                  <a:tcPr/>
                </a:tc>
                <a:extLst>
                  <a:ext uri="{0D108BD9-81ED-4DB2-BD59-A6C34878D82A}">
                    <a16:rowId xmlns:a16="http://schemas.microsoft.com/office/drawing/2014/main" val="1624614276"/>
                  </a:ext>
                </a:extLst>
              </a:tr>
            </a:tbl>
          </a:graphicData>
        </a:graphic>
      </p:graphicFrame>
      <p:pic>
        <p:nvPicPr>
          <p:cNvPr id="2" name="Picture 1">
            <a:extLst>
              <a:ext uri="{FF2B5EF4-FFF2-40B4-BE49-F238E27FC236}">
                <a16:creationId xmlns:a16="http://schemas.microsoft.com/office/drawing/2014/main" id="{AAC5FBF3-45C5-2943-B19C-F9E3EB69F165}"/>
              </a:ext>
            </a:extLst>
          </p:cNvPr>
          <p:cNvPicPr>
            <a:picLocks noChangeAspect="1"/>
          </p:cNvPicPr>
          <p:nvPr/>
        </p:nvPicPr>
        <p:blipFill>
          <a:blip r:embed="rId3"/>
          <a:stretch>
            <a:fillRect/>
          </a:stretch>
        </p:blipFill>
        <p:spPr>
          <a:xfrm>
            <a:off x="360380" y="901126"/>
            <a:ext cx="4953299" cy="1675182"/>
          </a:xfrm>
          <a:prstGeom prst="rect">
            <a:avLst/>
          </a:prstGeom>
        </p:spPr>
      </p:pic>
      <p:sp>
        <p:nvSpPr>
          <p:cNvPr id="6" name="TextBox 5">
            <a:extLst>
              <a:ext uri="{FF2B5EF4-FFF2-40B4-BE49-F238E27FC236}">
                <a16:creationId xmlns:a16="http://schemas.microsoft.com/office/drawing/2014/main" id="{1403110A-4D24-4FD1-9412-4764F5C03D4D}"/>
              </a:ext>
            </a:extLst>
          </p:cNvPr>
          <p:cNvSpPr txBox="1"/>
          <p:nvPr/>
        </p:nvSpPr>
        <p:spPr>
          <a:xfrm>
            <a:off x="220532" y="597032"/>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1.  Active-Hot standby with dual ingest &amp; processing</a:t>
            </a:r>
          </a:p>
        </p:txBody>
      </p:sp>
      <p:pic>
        <p:nvPicPr>
          <p:cNvPr id="9" name="Picture 8">
            <a:extLst>
              <a:ext uri="{FF2B5EF4-FFF2-40B4-BE49-F238E27FC236}">
                <a16:creationId xmlns:a16="http://schemas.microsoft.com/office/drawing/2014/main" id="{5031658C-AB9C-E14A-9C77-C94E21C211F5}"/>
              </a:ext>
            </a:extLst>
          </p:cNvPr>
          <p:cNvPicPr>
            <a:picLocks noChangeAspect="1"/>
          </p:cNvPicPr>
          <p:nvPr/>
        </p:nvPicPr>
        <p:blipFill>
          <a:blip r:embed="rId4"/>
          <a:stretch>
            <a:fillRect/>
          </a:stretch>
        </p:blipFill>
        <p:spPr>
          <a:xfrm>
            <a:off x="220532" y="2922951"/>
            <a:ext cx="5759768" cy="1827520"/>
          </a:xfrm>
          <a:prstGeom prst="rect">
            <a:avLst/>
          </a:prstGeom>
        </p:spPr>
      </p:pic>
      <p:sp>
        <p:nvSpPr>
          <p:cNvPr id="7" name="TextBox 6">
            <a:extLst>
              <a:ext uri="{FF2B5EF4-FFF2-40B4-BE49-F238E27FC236}">
                <a16:creationId xmlns:a16="http://schemas.microsoft.com/office/drawing/2014/main" id="{49032270-8A87-41A4-AE1F-AA84F93E11E7}"/>
              </a:ext>
            </a:extLst>
          </p:cNvPr>
          <p:cNvSpPr txBox="1"/>
          <p:nvPr/>
        </p:nvSpPr>
        <p:spPr>
          <a:xfrm>
            <a:off x="207526" y="2696149"/>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2.  Active-Cold standby with batch replication</a:t>
            </a:r>
          </a:p>
        </p:txBody>
      </p:sp>
      <p:pic>
        <p:nvPicPr>
          <p:cNvPr id="11" name="Picture 10">
            <a:extLst>
              <a:ext uri="{FF2B5EF4-FFF2-40B4-BE49-F238E27FC236}">
                <a16:creationId xmlns:a16="http://schemas.microsoft.com/office/drawing/2014/main" id="{8E0DEB2C-434F-B144-B2F3-25074E326381}"/>
              </a:ext>
            </a:extLst>
          </p:cNvPr>
          <p:cNvPicPr>
            <a:picLocks noChangeAspect="1"/>
          </p:cNvPicPr>
          <p:nvPr/>
        </p:nvPicPr>
        <p:blipFill>
          <a:blip r:embed="rId5"/>
          <a:stretch>
            <a:fillRect/>
          </a:stretch>
        </p:blipFill>
        <p:spPr>
          <a:xfrm>
            <a:off x="360380" y="4947508"/>
            <a:ext cx="5101779" cy="1770459"/>
          </a:xfrm>
          <a:prstGeom prst="rect">
            <a:avLst/>
          </a:prstGeom>
        </p:spPr>
      </p:pic>
      <p:sp>
        <p:nvSpPr>
          <p:cNvPr id="8" name="TextBox 7">
            <a:extLst>
              <a:ext uri="{FF2B5EF4-FFF2-40B4-BE49-F238E27FC236}">
                <a16:creationId xmlns:a16="http://schemas.microsoft.com/office/drawing/2014/main" id="{84215D5D-35E8-4A7A-AE1F-AC2D88926B8A}"/>
              </a:ext>
            </a:extLst>
          </p:cNvPr>
          <p:cNvSpPr txBox="1"/>
          <p:nvPr/>
        </p:nvSpPr>
        <p:spPr>
          <a:xfrm>
            <a:off x="207526" y="4631625"/>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3. Active-Provision DR cluster on-demand</a:t>
            </a:r>
          </a:p>
        </p:txBody>
      </p:sp>
    </p:spTree>
    <p:extLst>
      <p:ext uri="{BB962C8B-B14F-4D97-AF65-F5344CB8AC3E}">
        <p14:creationId xmlns:p14="http://schemas.microsoft.com/office/powerpoint/2010/main" val="6192385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A5067192-928F-4CFA-9C81-5FFF9D17B39F}"/>
              </a:ext>
            </a:extLst>
          </p:cNvPr>
          <p:cNvGraphicFramePr>
            <a:graphicFrameLocks noGrp="1"/>
          </p:cNvGraphicFramePr>
          <p:nvPr>
            <p:extLst>
              <p:ext uri="{D42A27DB-BD31-4B8C-83A1-F6EECF244321}">
                <p14:modId xmlns:p14="http://schemas.microsoft.com/office/powerpoint/2010/main" val="2504848692"/>
              </p:ext>
            </p:extLst>
          </p:nvPr>
        </p:nvGraphicFramePr>
        <p:xfrm>
          <a:off x="207526" y="314960"/>
          <a:ext cx="11354554" cy="3058160"/>
        </p:xfrm>
        <a:graphic>
          <a:graphicData uri="http://schemas.openxmlformats.org/drawingml/2006/table">
            <a:tbl>
              <a:tblPr firstRow="1" bandRow="1">
                <a:tableStyleId>{3B4B98B0-60AC-42C2-AFA5-B58CD77FA1E5}</a:tableStyleId>
              </a:tblPr>
              <a:tblGrid>
                <a:gridCol w="7239754">
                  <a:extLst>
                    <a:ext uri="{9D8B030D-6E8A-4147-A177-3AD203B41FA5}">
                      <a16:colId xmlns:a16="http://schemas.microsoft.com/office/drawing/2014/main" val="1750241791"/>
                    </a:ext>
                  </a:extLst>
                </a:gridCol>
                <a:gridCol w="883920">
                  <a:extLst>
                    <a:ext uri="{9D8B030D-6E8A-4147-A177-3AD203B41FA5}">
                      <a16:colId xmlns:a16="http://schemas.microsoft.com/office/drawing/2014/main" val="3141032496"/>
                    </a:ext>
                  </a:extLst>
                </a:gridCol>
                <a:gridCol w="853440">
                  <a:extLst>
                    <a:ext uri="{9D8B030D-6E8A-4147-A177-3AD203B41FA5}">
                      <a16:colId xmlns:a16="http://schemas.microsoft.com/office/drawing/2014/main" val="225177635"/>
                    </a:ext>
                  </a:extLst>
                </a:gridCol>
                <a:gridCol w="822960">
                  <a:extLst>
                    <a:ext uri="{9D8B030D-6E8A-4147-A177-3AD203B41FA5}">
                      <a16:colId xmlns:a16="http://schemas.microsoft.com/office/drawing/2014/main" val="2069049985"/>
                    </a:ext>
                  </a:extLst>
                </a:gridCol>
                <a:gridCol w="1554480">
                  <a:extLst>
                    <a:ext uri="{9D8B030D-6E8A-4147-A177-3AD203B41FA5}">
                      <a16:colId xmlns:a16="http://schemas.microsoft.com/office/drawing/2014/main" val="83452554"/>
                    </a:ext>
                  </a:extLst>
                </a:gridCol>
              </a:tblGrid>
              <a:tr h="535818">
                <a:tc>
                  <a:txBody>
                    <a:bodyPr/>
                    <a:lstStyle/>
                    <a:p>
                      <a:r>
                        <a:rPr lang="en-US" dirty="0"/>
                        <a:t>Configuration options</a:t>
                      </a:r>
                    </a:p>
                  </a:txBody>
                  <a:tcPr/>
                </a:tc>
                <a:tc>
                  <a:txBody>
                    <a:bodyPr/>
                    <a:lstStyle/>
                    <a:p>
                      <a:r>
                        <a:rPr lang="en-US" dirty="0"/>
                        <a:t>RPO</a:t>
                      </a:r>
                    </a:p>
                  </a:txBody>
                  <a:tcPr/>
                </a:tc>
                <a:tc>
                  <a:txBody>
                    <a:bodyPr/>
                    <a:lstStyle/>
                    <a:p>
                      <a:r>
                        <a:rPr lang="en-US" dirty="0"/>
                        <a:t>RTO</a:t>
                      </a:r>
                    </a:p>
                  </a:txBody>
                  <a:tcPr/>
                </a:tc>
                <a:tc>
                  <a:txBody>
                    <a:bodyPr/>
                    <a:lstStyle/>
                    <a:p>
                      <a:r>
                        <a:rPr lang="en-US" dirty="0"/>
                        <a:t>Cost</a:t>
                      </a:r>
                    </a:p>
                  </a:txBody>
                  <a:tcPr/>
                </a:tc>
                <a:tc>
                  <a:txBody>
                    <a:bodyPr/>
                    <a:lstStyle/>
                    <a:p>
                      <a:r>
                        <a:rPr lang="en-US" dirty="0"/>
                        <a:t>Effort</a:t>
                      </a:r>
                    </a:p>
                  </a:txBody>
                  <a:tcPr/>
                </a:tc>
                <a:extLst>
                  <a:ext uri="{0D108BD9-81ED-4DB2-BD59-A6C34878D82A}">
                    <a16:rowId xmlns:a16="http://schemas.microsoft.com/office/drawing/2014/main" val="3924542937"/>
                  </a:ext>
                </a:extLst>
              </a:tr>
              <a:tr h="2522342">
                <a:tc>
                  <a:txBody>
                    <a:bodyPr/>
                    <a:lstStyle/>
                    <a:p>
                      <a:endParaRPr lang="en-US" dirty="0"/>
                    </a:p>
                  </a:txBody>
                  <a:tcPr/>
                </a:tc>
                <a:tc>
                  <a:txBody>
                    <a:bodyPr/>
                    <a:lstStyle/>
                    <a:p>
                      <a:br>
                        <a:rPr lang="en-US" sz="1600" dirty="0"/>
                      </a:br>
                      <a:br>
                        <a:rPr lang="en-US" sz="1600" dirty="0"/>
                      </a:br>
                      <a:br>
                        <a:rPr lang="en-US" sz="1600" dirty="0"/>
                      </a:br>
                      <a:r>
                        <a:rPr lang="en-US" sz="1600" dirty="0"/>
                        <a:t>Lowest/</a:t>
                      </a:r>
                      <a:br>
                        <a:rPr lang="en-US" sz="1600" dirty="0"/>
                      </a:br>
                      <a:r>
                        <a:rPr lang="en-US" sz="1600" dirty="0"/>
                        <a:t>None</a:t>
                      </a:r>
                    </a:p>
                  </a:txBody>
                  <a:tcPr/>
                </a:tc>
                <a:tc>
                  <a:txBody>
                    <a:bodyPr/>
                    <a:lstStyle/>
                    <a:p>
                      <a:br>
                        <a:rPr lang="en-US" sz="1600" dirty="0"/>
                      </a:br>
                      <a:br>
                        <a:rPr lang="en-US" sz="1600" dirty="0"/>
                      </a:br>
                      <a:br>
                        <a:rPr lang="en-US" sz="1600" dirty="0"/>
                      </a:br>
                      <a:r>
                        <a:rPr lang="en-US" sz="1600" dirty="0"/>
                        <a:t>Lowest/</a:t>
                      </a:r>
                      <a:br>
                        <a:rPr lang="en-US" sz="1600" dirty="0"/>
                      </a:br>
                      <a:r>
                        <a:rPr lang="en-US" sz="1600" dirty="0"/>
                        <a:t>None</a:t>
                      </a:r>
                    </a:p>
                  </a:txBody>
                  <a:tcPr/>
                </a:tc>
                <a:tc>
                  <a:txBody>
                    <a:bodyPr/>
                    <a:lstStyle/>
                    <a:p>
                      <a:br>
                        <a:rPr lang="en-US" sz="1600" dirty="0"/>
                      </a:br>
                      <a:br>
                        <a:rPr lang="en-US" sz="1600" dirty="0"/>
                      </a:br>
                      <a:br>
                        <a:rPr lang="en-US" sz="1600" dirty="0"/>
                      </a:br>
                      <a:r>
                        <a:rPr lang="en-US" sz="1600" dirty="0"/>
                        <a:t>Highest</a:t>
                      </a:r>
                    </a:p>
                  </a:txBody>
                  <a:tcPr/>
                </a:tc>
                <a:tc>
                  <a:txBody>
                    <a:bodyPr/>
                    <a:lstStyle/>
                    <a:p>
                      <a:endParaRPr lang="en-US" sz="1600" dirty="0"/>
                    </a:p>
                    <a:p>
                      <a:endParaRPr lang="en-US" sz="1600" dirty="0"/>
                    </a:p>
                    <a:p>
                      <a:endParaRPr lang="en-US" sz="1600" dirty="0"/>
                    </a:p>
                    <a:p>
                      <a:r>
                        <a:rPr lang="en-US" sz="1600" dirty="0"/>
                        <a:t>Lowest</a:t>
                      </a:r>
                    </a:p>
                  </a:txBody>
                  <a:tcPr/>
                </a:tc>
                <a:extLst>
                  <a:ext uri="{0D108BD9-81ED-4DB2-BD59-A6C34878D82A}">
                    <a16:rowId xmlns:a16="http://schemas.microsoft.com/office/drawing/2014/main" val="3864099850"/>
                  </a:ext>
                </a:extLst>
              </a:tr>
            </a:tbl>
          </a:graphicData>
        </a:graphic>
      </p:graphicFrame>
      <p:sp>
        <p:nvSpPr>
          <p:cNvPr id="6" name="TextBox 5">
            <a:extLst>
              <a:ext uri="{FF2B5EF4-FFF2-40B4-BE49-F238E27FC236}">
                <a16:creationId xmlns:a16="http://schemas.microsoft.com/office/drawing/2014/main" id="{1403110A-4D24-4FD1-9412-4764F5C03D4D}"/>
              </a:ext>
            </a:extLst>
          </p:cNvPr>
          <p:cNvSpPr txBox="1"/>
          <p:nvPr/>
        </p:nvSpPr>
        <p:spPr>
          <a:xfrm>
            <a:off x="207526" y="827864"/>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4. Active-Active with multi-master, through WANdisco</a:t>
            </a:r>
          </a:p>
        </p:txBody>
      </p:sp>
      <p:pic>
        <p:nvPicPr>
          <p:cNvPr id="3" name="Picture 2">
            <a:extLst>
              <a:ext uri="{FF2B5EF4-FFF2-40B4-BE49-F238E27FC236}">
                <a16:creationId xmlns:a16="http://schemas.microsoft.com/office/drawing/2014/main" id="{D7CF9550-7E01-F54E-BF2E-82128E99FCD6}"/>
              </a:ext>
            </a:extLst>
          </p:cNvPr>
          <p:cNvPicPr>
            <a:picLocks noChangeAspect="1"/>
          </p:cNvPicPr>
          <p:nvPr/>
        </p:nvPicPr>
        <p:blipFill>
          <a:blip r:embed="rId3"/>
          <a:stretch>
            <a:fillRect/>
          </a:stretch>
        </p:blipFill>
        <p:spPr>
          <a:xfrm>
            <a:off x="340154" y="1161944"/>
            <a:ext cx="6852174" cy="2107929"/>
          </a:xfrm>
          <a:prstGeom prst="rect">
            <a:avLst/>
          </a:prstGeom>
        </p:spPr>
      </p:pic>
    </p:spTree>
    <p:extLst>
      <p:ext uri="{BB962C8B-B14F-4D97-AF65-F5344CB8AC3E}">
        <p14:creationId xmlns:p14="http://schemas.microsoft.com/office/powerpoint/2010/main" val="31250623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18B471CE-74F5-9E40-9B9A-480B048E6742}"/>
              </a:ext>
            </a:extLst>
          </p:cNvPr>
          <p:cNvSpPr/>
          <p:nvPr/>
        </p:nvSpPr>
        <p:spPr>
          <a:xfrm>
            <a:off x="1198404" y="958241"/>
            <a:ext cx="5822766" cy="53401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pic>
        <p:nvPicPr>
          <p:cNvPr id="89" name="Picture 88">
            <a:extLst>
              <a:ext uri="{FF2B5EF4-FFF2-40B4-BE49-F238E27FC236}">
                <a16:creationId xmlns:a16="http://schemas.microsoft.com/office/drawing/2014/main" id="{B21A62DF-F515-864A-8D1A-AEC67BC9C4EB}"/>
              </a:ext>
            </a:extLst>
          </p:cNvPr>
          <p:cNvPicPr>
            <a:picLocks noChangeAspect="1"/>
          </p:cNvPicPr>
          <p:nvPr/>
        </p:nvPicPr>
        <p:blipFill>
          <a:blip r:embed="rId2"/>
          <a:stretch>
            <a:fillRect/>
          </a:stretch>
        </p:blipFill>
        <p:spPr>
          <a:xfrm>
            <a:off x="1497295" y="708612"/>
            <a:ext cx="704102" cy="479643"/>
          </a:xfrm>
          <a:prstGeom prst="rect">
            <a:avLst/>
          </a:prstGeom>
        </p:spPr>
      </p:pic>
      <p:sp>
        <p:nvSpPr>
          <p:cNvPr id="90" name="TextBox 89">
            <a:extLst>
              <a:ext uri="{FF2B5EF4-FFF2-40B4-BE49-F238E27FC236}">
                <a16:creationId xmlns:a16="http://schemas.microsoft.com/office/drawing/2014/main" id="{4ADB5377-1C62-4E46-A085-968B4AB0A6F5}"/>
              </a:ext>
            </a:extLst>
          </p:cNvPr>
          <p:cNvSpPr txBox="1"/>
          <p:nvPr/>
        </p:nvSpPr>
        <p:spPr>
          <a:xfrm>
            <a:off x="2106653" y="696088"/>
            <a:ext cx="2597427" cy="307777"/>
          </a:xfrm>
          <a:prstGeom prst="rect">
            <a:avLst/>
          </a:prstGeom>
          <a:noFill/>
          <a:ln>
            <a:noFill/>
          </a:ln>
        </p:spPr>
        <p:txBody>
          <a:bodyPr wrap="square" rtlCol="0">
            <a:spAutoFit/>
          </a:bodyPr>
          <a:lstStyle>
            <a:defPPr>
              <a:defRPr lang="en-US"/>
            </a:defPPr>
            <a:lvl1pPr>
              <a:defRPr b="1">
                <a:solidFill>
                  <a:srgbClr val="0070C0"/>
                </a:solidFill>
                <a:latin typeface="Consolas" panose="020B0609020204030204" pitchFamily="49" charset="0"/>
              </a:defRPr>
            </a:lvl1pPr>
          </a:lstStyle>
          <a:p>
            <a:pPr defTabSz="914309">
              <a:defRPr/>
            </a:pPr>
            <a:r>
              <a:rPr lang="en-US" sz="1400" kern="0" dirty="0">
                <a:latin typeface="+mj-lt"/>
              </a:rPr>
              <a:t>Azure virtual network</a:t>
            </a:r>
          </a:p>
        </p:txBody>
      </p:sp>
      <p:sp>
        <p:nvSpPr>
          <p:cNvPr id="96" name="Rectangle 95">
            <a:extLst>
              <a:ext uri="{FF2B5EF4-FFF2-40B4-BE49-F238E27FC236}">
                <a16:creationId xmlns:a16="http://schemas.microsoft.com/office/drawing/2014/main" id="{E077BC15-7670-DC4A-8718-A45EC8F07D0B}"/>
              </a:ext>
            </a:extLst>
          </p:cNvPr>
          <p:cNvSpPr/>
          <p:nvPr/>
        </p:nvSpPr>
        <p:spPr>
          <a:xfrm>
            <a:off x="1497295" y="1506713"/>
            <a:ext cx="5270350" cy="4524368"/>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97" name="TextBox 96">
            <a:extLst>
              <a:ext uri="{FF2B5EF4-FFF2-40B4-BE49-F238E27FC236}">
                <a16:creationId xmlns:a16="http://schemas.microsoft.com/office/drawing/2014/main" id="{FA1D0A7D-2C57-B44F-9D42-959804741C6E}"/>
              </a:ext>
            </a:extLst>
          </p:cNvPr>
          <p:cNvSpPr txBox="1"/>
          <p:nvPr/>
        </p:nvSpPr>
        <p:spPr>
          <a:xfrm>
            <a:off x="1409622" y="1248484"/>
            <a:ext cx="1481496" cy="307777"/>
          </a:xfrm>
          <a:prstGeom prst="rect">
            <a:avLst/>
          </a:prstGeom>
          <a:noFill/>
        </p:spPr>
        <p:txBody>
          <a:bodyPr wrap="none" rtlCol="0">
            <a:spAutoFit/>
          </a:bodyPr>
          <a:lstStyle/>
          <a:p>
            <a:pPr algn="ctr" defTabSz="914309">
              <a:defRPr/>
            </a:pPr>
            <a:r>
              <a:rPr lang="en-US" sz="1400" b="1" kern="0" dirty="0">
                <a:solidFill>
                  <a:srgbClr val="0070C0"/>
                </a:solidFill>
                <a:latin typeface="+mj-lt"/>
              </a:rPr>
              <a:t>HDInsight subnet</a:t>
            </a:r>
          </a:p>
        </p:txBody>
      </p:sp>
      <p:pic>
        <p:nvPicPr>
          <p:cNvPr id="98" name="Picture 97">
            <a:extLst>
              <a:ext uri="{FF2B5EF4-FFF2-40B4-BE49-F238E27FC236}">
                <a16:creationId xmlns:a16="http://schemas.microsoft.com/office/drawing/2014/main" id="{FFD5571A-901B-A343-9B6D-2602C3DE7D0A}"/>
              </a:ext>
            </a:extLst>
          </p:cNvPr>
          <p:cNvPicPr>
            <a:picLocks noChangeAspect="1"/>
          </p:cNvPicPr>
          <p:nvPr/>
        </p:nvPicPr>
        <p:blipFill>
          <a:blip r:embed="rId3"/>
          <a:stretch>
            <a:fillRect/>
          </a:stretch>
        </p:blipFill>
        <p:spPr>
          <a:xfrm>
            <a:off x="3190083" y="1809703"/>
            <a:ext cx="780190" cy="780190"/>
          </a:xfrm>
          <a:prstGeom prst="rect">
            <a:avLst/>
          </a:prstGeom>
        </p:spPr>
      </p:pic>
      <p:pic>
        <p:nvPicPr>
          <p:cNvPr id="99" name="Picture 98">
            <a:extLst>
              <a:ext uri="{FF2B5EF4-FFF2-40B4-BE49-F238E27FC236}">
                <a16:creationId xmlns:a16="http://schemas.microsoft.com/office/drawing/2014/main" id="{896E838C-A696-A543-B476-CC0CCE273525}"/>
              </a:ext>
            </a:extLst>
          </p:cNvPr>
          <p:cNvPicPr>
            <a:picLocks noChangeAspect="1"/>
          </p:cNvPicPr>
          <p:nvPr/>
        </p:nvPicPr>
        <p:blipFill>
          <a:blip r:embed="rId3"/>
          <a:stretch>
            <a:fillRect/>
          </a:stretch>
        </p:blipFill>
        <p:spPr>
          <a:xfrm>
            <a:off x="4004512" y="1819289"/>
            <a:ext cx="780190" cy="780190"/>
          </a:xfrm>
          <a:prstGeom prst="rect">
            <a:avLst/>
          </a:prstGeom>
        </p:spPr>
      </p:pic>
      <p:pic>
        <p:nvPicPr>
          <p:cNvPr id="100" name="Picture 99">
            <a:extLst>
              <a:ext uri="{FF2B5EF4-FFF2-40B4-BE49-F238E27FC236}">
                <a16:creationId xmlns:a16="http://schemas.microsoft.com/office/drawing/2014/main" id="{F63C3E21-EDE5-B044-AE09-585581B1443B}"/>
              </a:ext>
            </a:extLst>
          </p:cNvPr>
          <p:cNvPicPr>
            <a:picLocks noChangeAspect="1"/>
          </p:cNvPicPr>
          <p:nvPr/>
        </p:nvPicPr>
        <p:blipFill>
          <a:blip r:embed="rId4"/>
          <a:stretch>
            <a:fillRect/>
          </a:stretch>
        </p:blipFill>
        <p:spPr>
          <a:xfrm>
            <a:off x="6242812" y="1256980"/>
            <a:ext cx="348963" cy="402830"/>
          </a:xfrm>
          <a:prstGeom prst="rect">
            <a:avLst/>
          </a:prstGeom>
        </p:spPr>
      </p:pic>
      <p:sp>
        <p:nvSpPr>
          <p:cNvPr id="101" name="Rectangle 100">
            <a:extLst>
              <a:ext uri="{FF2B5EF4-FFF2-40B4-BE49-F238E27FC236}">
                <a16:creationId xmlns:a16="http://schemas.microsoft.com/office/drawing/2014/main" id="{C0E5A759-4C3B-1B45-8DDF-F8126BA36C7A}"/>
              </a:ext>
            </a:extLst>
          </p:cNvPr>
          <p:cNvSpPr/>
          <p:nvPr/>
        </p:nvSpPr>
        <p:spPr>
          <a:xfrm>
            <a:off x="1920214" y="1807685"/>
            <a:ext cx="4283248" cy="80041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02" name="Rectangle 101">
            <a:extLst>
              <a:ext uri="{FF2B5EF4-FFF2-40B4-BE49-F238E27FC236}">
                <a16:creationId xmlns:a16="http://schemas.microsoft.com/office/drawing/2014/main" id="{FDCEC9B9-ECD5-6B48-AEE8-C67D7BCEE79F}"/>
              </a:ext>
            </a:extLst>
          </p:cNvPr>
          <p:cNvSpPr/>
          <p:nvPr/>
        </p:nvSpPr>
        <p:spPr>
          <a:xfrm>
            <a:off x="1911704" y="2734819"/>
            <a:ext cx="4291758" cy="7840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03" name="TextBox 102">
            <a:extLst>
              <a:ext uri="{FF2B5EF4-FFF2-40B4-BE49-F238E27FC236}">
                <a16:creationId xmlns:a16="http://schemas.microsoft.com/office/drawing/2014/main" id="{1E7BE377-C16B-ED47-B9FB-302D9B32DFE2}"/>
              </a:ext>
            </a:extLst>
          </p:cNvPr>
          <p:cNvSpPr txBox="1"/>
          <p:nvPr/>
        </p:nvSpPr>
        <p:spPr>
          <a:xfrm>
            <a:off x="5089443" y="2886750"/>
            <a:ext cx="779381"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Worker </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nodes</a:t>
            </a:r>
          </a:p>
        </p:txBody>
      </p:sp>
      <p:pic>
        <p:nvPicPr>
          <p:cNvPr id="104" name="Picture 103">
            <a:extLst>
              <a:ext uri="{FF2B5EF4-FFF2-40B4-BE49-F238E27FC236}">
                <a16:creationId xmlns:a16="http://schemas.microsoft.com/office/drawing/2014/main" id="{4F903FBF-4CA2-954F-BDE7-4553B97AF57D}"/>
              </a:ext>
            </a:extLst>
          </p:cNvPr>
          <p:cNvPicPr>
            <a:picLocks noChangeAspect="1"/>
          </p:cNvPicPr>
          <p:nvPr/>
        </p:nvPicPr>
        <p:blipFill>
          <a:blip r:embed="rId3"/>
          <a:stretch>
            <a:fillRect/>
          </a:stretch>
        </p:blipFill>
        <p:spPr>
          <a:xfrm>
            <a:off x="2374620" y="2727487"/>
            <a:ext cx="780190" cy="780190"/>
          </a:xfrm>
          <a:prstGeom prst="rect">
            <a:avLst/>
          </a:prstGeom>
        </p:spPr>
      </p:pic>
      <p:pic>
        <p:nvPicPr>
          <p:cNvPr id="105" name="Picture 104">
            <a:extLst>
              <a:ext uri="{FF2B5EF4-FFF2-40B4-BE49-F238E27FC236}">
                <a16:creationId xmlns:a16="http://schemas.microsoft.com/office/drawing/2014/main" id="{4E5CEB81-78BF-5348-9BC6-144FF1AA0042}"/>
              </a:ext>
            </a:extLst>
          </p:cNvPr>
          <p:cNvPicPr>
            <a:picLocks noChangeAspect="1"/>
          </p:cNvPicPr>
          <p:nvPr/>
        </p:nvPicPr>
        <p:blipFill>
          <a:blip r:embed="rId3"/>
          <a:stretch>
            <a:fillRect/>
          </a:stretch>
        </p:blipFill>
        <p:spPr>
          <a:xfrm>
            <a:off x="4029578" y="2724043"/>
            <a:ext cx="780190" cy="780190"/>
          </a:xfrm>
          <a:prstGeom prst="rect">
            <a:avLst/>
          </a:prstGeom>
        </p:spPr>
      </p:pic>
      <p:pic>
        <p:nvPicPr>
          <p:cNvPr id="106" name="Picture 105">
            <a:extLst>
              <a:ext uri="{FF2B5EF4-FFF2-40B4-BE49-F238E27FC236}">
                <a16:creationId xmlns:a16="http://schemas.microsoft.com/office/drawing/2014/main" id="{56ECDF26-3D0E-4841-8A2C-9D54ED1E941B}"/>
              </a:ext>
            </a:extLst>
          </p:cNvPr>
          <p:cNvPicPr>
            <a:picLocks noChangeAspect="1"/>
          </p:cNvPicPr>
          <p:nvPr/>
        </p:nvPicPr>
        <p:blipFill>
          <a:blip r:embed="rId3"/>
          <a:stretch>
            <a:fillRect/>
          </a:stretch>
        </p:blipFill>
        <p:spPr>
          <a:xfrm>
            <a:off x="3202156" y="2727439"/>
            <a:ext cx="780190" cy="780190"/>
          </a:xfrm>
          <a:prstGeom prst="rect">
            <a:avLst/>
          </a:prstGeom>
        </p:spPr>
      </p:pic>
      <p:pic>
        <p:nvPicPr>
          <p:cNvPr id="110" name="Picture 109">
            <a:extLst>
              <a:ext uri="{FF2B5EF4-FFF2-40B4-BE49-F238E27FC236}">
                <a16:creationId xmlns:a16="http://schemas.microsoft.com/office/drawing/2014/main" id="{5DFA1579-66FC-574A-A971-ACFAB8BF318B}"/>
              </a:ext>
            </a:extLst>
          </p:cNvPr>
          <p:cNvPicPr>
            <a:picLocks noChangeAspect="1"/>
          </p:cNvPicPr>
          <p:nvPr/>
        </p:nvPicPr>
        <p:blipFill>
          <a:blip r:embed="rId5"/>
          <a:stretch>
            <a:fillRect/>
          </a:stretch>
        </p:blipFill>
        <p:spPr>
          <a:xfrm>
            <a:off x="4037798" y="4922478"/>
            <a:ext cx="517113" cy="517113"/>
          </a:xfrm>
          <a:prstGeom prst="rect">
            <a:avLst/>
          </a:prstGeom>
        </p:spPr>
      </p:pic>
      <p:sp>
        <p:nvSpPr>
          <p:cNvPr id="125" name="Rectangle 124">
            <a:extLst>
              <a:ext uri="{FF2B5EF4-FFF2-40B4-BE49-F238E27FC236}">
                <a16:creationId xmlns:a16="http://schemas.microsoft.com/office/drawing/2014/main" id="{12ABA338-B223-6A44-9BE5-4B41DE5347E0}"/>
              </a:ext>
            </a:extLst>
          </p:cNvPr>
          <p:cNvSpPr/>
          <p:nvPr/>
        </p:nvSpPr>
        <p:spPr>
          <a:xfrm>
            <a:off x="1911704" y="3657373"/>
            <a:ext cx="4291758" cy="76857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26" name="TextBox 125">
            <a:extLst>
              <a:ext uri="{FF2B5EF4-FFF2-40B4-BE49-F238E27FC236}">
                <a16:creationId xmlns:a16="http://schemas.microsoft.com/office/drawing/2014/main" id="{86D00D3A-F303-8148-A3EE-83DAF8007A96}"/>
              </a:ext>
            </a:extLst>
          </p:cNvPr>
          <p:cNvSpPr txBox="1"/>
          <p:nvPr/>
        </p:nvSpPr>
        <p:spPr>
          <a:xfrm>
            <a:off x="4964333" y="1968195"/>
            <a:ext cx="1034257"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Zookeeper </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nodes</a:t>
            </a:r>
          </a:p>
        </p:txBody>
      </p:sp>
      <p:pic>
        <p:nvPicPr>
          <p:cNvPr id="127" name="Picture 126">
            <a:extLst>
              <a:ext uri="{FF2B5EF4-FFF2-40B4-BE49-F238E27FC236}">
                <a16:creationId xmlns:a16="http://schemas.microsoft.com/office/drawing/2014/main" id="{22E2DE58-0491-D147-831B-0B965B93D002}"/>
              </a:ext>
            </a:extLst>
          </p:cNvPr>
          <p:cNvPicPr>
            <a:picLocks noChangeAspect="1"/>
          </p:cNvPicPr>
          <p:nvPr/>
        </p:nvPicPr>
        <p:blipFill>
          <a:blip r:embed="rId3"/>
          <a:stretch>
            <a:fillRect/>
          </a:stretch>
        </p:blipFill>
        <p:spPr>
          <a:xfrm>
            <a:off x="2913309" y="3629359"/>
            <a:ext cx="780190" cy="780190"/>
          </a:xfrm>
          <a:prstGeom prst="rect">
            <a:avLst/>
          </a:prstGeom>
        </p:spPr>
      </p:pic>
      <p:pic>
        <p:nvPicPr>
          <p:cNvPr id="128" name="Picture 127">
            <a:extLst>
              <a:ext uri="{FF2B5EF4-FFF2-40B4-BE49-F238E27FC236}">
                <a16:creationId xmlns:a16="http://schemas.microsoft.com/office/drawing/2014/main" id="{74745689-0893-1243-B742-2FFC90EF4630}"/>
              </a:ext>
            </a:extLst>
          </p:cNvPr>
          <p:cNvPicPr>
            <a:picLocks noChangeAspect="1"/>
          </p:cNvPicPr>
          <p:nvPr/>
        </p:nvPicPr>
        <p:blipFill>
          <a:blip r:embed="rId3"/>
          <a:stretch>
            <a:fillRect/>
          </a:stretch>
        </p:blipFill>
        <p:spPr>
          <a:xfrm>
            <a:off x="3746247" y="3627749"/>
            <a:ext cx="780190" cy="780190"/>
          </a:xfrm>
          <a:prstGeom prst="rect">
            <a:avLst/>
          </a:prstGeom>
        </p:spPr>
      </p:pic>
      <p:pic>
        <p:nvPicPr>
          <p:cNvPr id="129" name="Picture 128">
            <a:extLst>
              <a:ext uri="{FF2B5EF4-FFF2-40B4-BE49-F238E27FC236}">
                <a16:creationId xmlns:a16="http://schemas.microsoft.com/office/drawing/2014/main" id="{65C8397F-1A18-B142-AD91-CAF2DAC40F9B}"/>
              </a:ext>
            </a:extLst>
          </p:cNvPr>
          <p:cNvPicPr>
            <a:picLocks noChangeAspect="1"/>
          </p:cNvPicPr>
          <p:nvPr/>
        </p:nvPicPr>
        <p:blipFill>
          <a:blip r:embed="rId3"/>
          <a:stretch>
            <a:fillRect/>
          </a:stretch>
        </p:blipFill>
        <p:spPr>
          <a:xfrm>
            <a:off x="2362000" y="1809703"/>
            <a:ext cx="780190" cy="780190"/>
          </a:xfrm>
          <a:prstGeom prst="rect">
            <a:avLst/>
          </a:prstGeom>
        </p:spPr>
      </p:pic>
      <p:sp>
        <p:nvSpPr>
          <p:cNvPr id="130" name="TextBox 129">
            <a:extLst>
              <a:ext uri="{FF2B5EF4-FFF2-40B4-BE49-F238E27FC236}">
                <a16:creationId xmlns:a16="http://schemas.microsoft.com/office/drawing/2014/main" id="{1E627788-DAB2-5441-8226-58DFEB0847C4}"/>
              </a:ext>
            </a:extLst>
          </p:cNvPr>
          <p:cNvSpPr txBox="1"/>
          <p:nvPr/>
        </p:nvSpPr>
        <p:spPr>
          <a:xfrm>
            <a:off x="5113802" y="3745933"/>
            <a:ext cx="779381"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Master </a:t>
            </a:r>
          </a:p>
          <a:p>
            <a:pPr algn="ctr" defTabSz="914309">
              <a:defRPr/>
            </a:pPr>
            <a:r>
              <a:rPr lang="en-US" sz="1200" kern="0" dirty="0">
                <a:solidFill>
                  <a:prstClr val="black">
                    <a:lumMod val="50000"/>
                    <a:lumOff val="50000"/>
                  </a:prstClr>
                </a:solidFill>
                <a:latin typeface="Consolas" panose="020B0609020204030204" pitchFamily="49" charset="0"/>
              </a:rPr>
              <a:t>nodes</a:t>
            </a:r>
          </a:p>
        </p:txBody>
      </p:sp>
      <p:cxnSp>
        <p:nvCxnSpPr>
          <p:cNvPr id="131" name="Connector: Elbow 89">
            <a:extLst>
              <a:ext uri="{FF2B5EF4-FFF2-40B4-BE49-F238E27FC236}">
                <a16:creationId xmlns:a16="http://schemas.microsoft.com/office/drawing/2014/main" id="{3E44AF8E-BB4B-DF43-BC7D-1795CDD3767E}"/>
              </a:ext>
            </a:extLst>
          </p:cNvPr>
          <p:cNvCxnSpPr>
            <a:cxnSpLocks/>
            <a:stCxn id="110" idx="0"/>
          </p:cNvCxnSpPr>
          <p:nvPr/>
        </p:nvCxnSpPr>
        <p:spPr>
          <a:xfrm rot="5400000" flipH="1" flipV="1">
            <a:off x="4136396" y="4762519"/>
            <a:ext cx="319919" cy="1"/>
          </a:xfrm>
          <a:prstGeom prst="bentConnector3">
            <a:avLst>
              <a:gd name="adj1" fmla="val 50000"/>
            </a:avLst>
          </a:prstGeom>
          <a:ln w="3810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ADA92D8D-B03D-2B44-9253-25751DEA2F0E}"/>
              </a:ext>
            </a:extLst>
          </p:cNvPr>
          <p:cNvSpPr txBox="1"/>
          <p:nvPr/>
        </p:nvSpPr>
        <p:spPr>
          <a:xfrm>
            <a:off x="4534058" y="4943563"/>
            <a:ext cx="949298" cy="646331"/>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HDInsight</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service </a:t>
            </a:r>
          </a:p>
          <a:p>
            <a:pPr algn="ctr" defTabSz="914309">
              <a:defRPr/>
            </a:pPr>
            <a:r>
              <a:rPr lang="en-US" sz="1200" kern="0" dirty="0">
                <a:solidFill>
                  <a:prstClr val="black">
                    <a:lumMod val="50000"/>
                    <a:lumOff val="50000"/>
                  </a:prstClr>
                </a:solidFill>
                <a:latin typeface="Consolas" panose="020B0609020204030204" pitchFamily="49" charset="0"/>
              </a:rPr>
              <a:t>gateway</a:t>
            </a:r>
          </a:p>
        </p:txBody>
      </p:sp>
      <p:sp>
        <p:nvSpPr>
          <p:cNvPr id="133" name="Arrow: Up-Down 31">
            <a:extLst>
              <a:ext uri="{FF2B5EF4-FFF2-40B4-BE49-F238E27FC236}">
                <a16:creationId xmlns:a16="http://schemas.microsoft.com/office/drawing/2014/main" id="{46F48A64-5CB7-A04E-BC85-4A55892DF1FD}"/>
              </a:ext>
            </a:extLst>
          </p:cNvPr>
          <p:cNvSpPr/>
          <p:nvPr/>
        </p:nvSpPr>
        <p:spPr>
          <a:xfrm>
            <a:off x="3575172" y="2605052"/>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row: Up-Down 95">
            <a:extLst>
              <a:ext uri="{FF2B5EF4-FFF2-40B4-BE49-F238E27FC236}">
                <a16:creationId xmlns:a16="http://schemas.microsoft.com/office/drawing/2014/main" id="{8D09EABA-16B8-6F4D-9268-1393711AFDEB}"/>
              </a:ext>
            </a:extLst>
          </p:cNvPr>
          <p:cNvSpPr/>
          <p:nvPr/>
        </p:nvSpPr>
        <p:spPr>
          <a:xfrm>
            <a:off x="3584514" y="3521127"/>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02FEF0D4-5912-604A-8A0B-E13A4101145C}"/>
              </a:ext>
            </a:extLst>
          </p:cNvPr>
          <p:cNvSpPr/>
          <p:nvPr/>
        </p:nvSpPr>
        <p:spPr>
          <a:xfrm>
            <a:off x="1710533" y="1659810"/>
            <a:ext cx="4706760" cy="2915957"/>
          </a:xfrm>
          <a:prstGeom prst="rect">
            <a:avLst/>
          </a:prstGeom>
          <a:noFill/>
          <a:ln w="2857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B37050EB-9CAF-CF48-B1CD-6D7588217459}"/>
              </a:ext>
            </a:extLst>
          </p:cNvPr>
          <p:cNvSpPr/>
          <p:nvPr/>
        </p:nvSpPr>
        <p:spPr>
          <a:xfrm>
            <a:off x="1698781" y="4730503"/>
            <a:ext cx="2153158" cy="1170143"/>
          </a:xfrm>
          <a:prstGeom prst="rect">
            <a:avLst/>
          </a:prstGeom>
          <a:noFill/>
          <a:ln w="2857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row: Up-Down 116">
            <a:extLst>
              <a:ext uri="{FF2B5EF4-FFF2-40B4-BE49-F238E27FC236}">
                <a16:creationId xmlns:a16="http://schemas.microsoft.com/office/drawing/2014/main" id="{5EF41038-8A4D-3641-ACF2-9433345EBF2F}"/>
              </a:ext>
            </a:extLst>
          </p:cNvPr>
          <p:cNvSpPr/>
          <p:nvPr/>
        </p:nvSpPr>
        <p:spPr>
          <a:xfrm>
            <a:off x="2839825" y="4593882"/>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7BFFE94A-79D5-AB47-8E07-743137C3E622}"/>
              </a:ext>
            </a:extLst>
          </p:cNvPr>
          <p:cNvSpPr txBox="1"/>
          <p:nvPr/>
        </p:nvSpPr>
        <p:spPr>
          <a:xfrm>
            <a:off x="3064013" y="5153846"/>
            <a:ext cx="524503"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Edge</a:t>
            </a:r>
          </a:p>
          <a:p>
            <a:pPr algn="ctr" defTabSz="914309">
              <a:defRPr/>
            </a:pPr>
            <a:r>
              <a:rPr lang="en-US" sz="1200" kern="0" dirty="0">
                <a:solidFill>
                  <a:prstClr val="black">
                    <a:lumMod val="50000"/>
                    <a:lumOff val="50000"/>
                  </a:prstClr>
                </a:solidFill>
                <a:latin typeface="Consolas" panose="020B0609020204030204" pitchFamily="49" charset="0"/>
              </a:rPr>
              <a:t>node</a:t>
            </a:r>
          </a:p>
        </p:txBody>
      </p:sp>
      <p:pic>
        <p:nvPicPr>
          <p:cNvPr id="139" name="Picture 138">
            <a:extLst>
              <a:ext uri="{FF2B5EF4-FFF2-40B4-BE49-F238E27FC236}">
                <a16:creationId xmlns:a16="http://schemas.microsoft.com/office/drawing/2014/main" id="{D597EAC7-AB81-D04C-A937-41EB3DE609A3}"/>
              </a:ext>
            </a:extLst>
          </p:cNvPr>
          <p:cNvPicPr>
            <a:picLocks noChangeAspect="1"/>
          </p:cNvPicPr>
          <p:nvPr/>
        </p:nvPicPr>
        <p:blipFill>
          <a:blip r:embed="rId3"/>
          <a:stretch>
            <a:fillRect/>
          </a:stretch>
        </p:blipFill>
        <p:spPr>
          <a:xfrm>
            <a:off x="2299903" y="4979387"/>
            <a:ext cx="780190" cy="780190"/>
          </a:xfrm>
          <a:prstGeom prst="rect">
            <a:avLst/>
          </a:prstGeom>
        </p:spPr>
      </p:pic>
      <p:pic>
        <p:nvPicPr>
          <p:cNvPr id="146" name="Picture 145">
            <a:extLst>
              <a:ext uri="{FF2B5EF4-FFF2-40B4-BE49-F238E27FC236}">
                <a16:creationId xmlns:a16="http://schemas.microsoft.com/office/drawing/2014/main" id="{50812DA9-D24A-1447-923E-D39A8E8915ED}"/>
              </a:ext>
            </a:extLst>
          </p:cNvPr>
          <p:cNvPicPr>
            <a:picLocks noChangeAspect="1"/>
          </p:cNvPicPr>
          <p:nvPr/>
        </p:nvPicPr>
        <p:blipFill>
          <a:blip r:embed="rId6"/>
          <a:stretch>
            <a:fillRect/>
          </a:stretch>
        </p:blipFill>
        <p:spPr>
          <a:xfrm>
            <a:off x="1603768" y="1795055"/>
            <a:ext cx="389191" cy="389191"/>
          </a:xfrm>
          <a:prstGeom prst="rect">
            <a:avLst/>
          </a:prstGeom>
        </p:spPr>
      </p:pic>
      <p:pic>
        <p:nvPicPr>
          <p:cNvPr id="147" name="Picture 146">
            <a:extLst>
              <a:ext uri="{FF2B5EF4-FFF2-40B4-BE49-F238E27FC236}">
                <a16:creationId xmlns:a16="http://schemas.microsoft.com/office/drawing/2014/main" id="{B09A1218-98F4-5349-BDC2-C180B987254E}"/>
              </a:ext>
            </a:extLst>
          </p:cNvPr>
          <p:cNvPicPr>
            <a:picLocks noChangeAspect="1"/>
          </p:cNvPicPr>
          <p:nvPr/>
        </p:nvPicPr>
        <p:blipFill>
          <a:blip r:embed="rId6"/>
          <a:stretch>
            <a:fillRect/>
          </a:stretch>
        </p:blipFill>
        <p:spPr>
          <a:xfrm>
            <a:off x="1618808" y="4764431"/>
            <a:ext cx="389191" cy="389191"/>
          </a:xfrm>
          <a:prstGeom prst="rect">
            <a:avLst/>
          </a:prstGeom>
        </p:spPr>
      </p:pic>
      <p:sp>
        <p:nvSpPr>
          <p:cNvPr id="150" name="TextBox 149">
            <a:extLst>
              <a:ext uri="{FF2B5EF4-FFF2-40B4-BE49-F238E27FC236}">
                <a16:creationId xmlns:a16="http://schemas.microsoft.com/office/drawing/2014/main" id="{12405156-A8E6-E743-A57F-8F8C39D91624}"/>
              </a:ext>
            </a:extLst>
          </p:cNvPr>
          <p:cNvSpPr txBox="1"/>
          <p:nvPr/>
        </p:nvSpPr>
        <p:spPr>
          <a:xfrm rot="16200000">
            <a:off x="636801" y="4602386"/>
            <a:ext cx="2323124" cy="276999"/>
          </a:xfrm>
          <a:prstGeom prst="rect">
            <a:avLst/>
          </a:prstGeom>
          <a:noFill/>
        </p:spPr>
        <p:txBody>
          <a:bodyPr wrap="square" rtlCol="0">
            <a:spAutoFit/>
          </a:bodyPr>
          <a:lstStyle/>
          <a:p>
            <a:r>
              <a:rPr lang="en-US" sz="1200" b="1" dirty="0">
                <a:solidFill>
                  <a:schemeClr val="accent4"/>
                </a:solidFill>
              </a:rPr>
              <a:t>HADOOP</a:t>
            </a:r>
          </a:p>
        </p:txBody>
      </p:sp>
      <p:sp>
        <p:nvSpPr>
          <p:cNvPr id="162" name="TextBox 161">
            <a:extLst>
              <a:ext uri="{FF2B5EF4-FFF2-40B4-BE49-F238E27FC236}">
                <a16:creationId xmlns:a16="http://schemas.microsoft.com/office/drawing/2014/main" id="{8844E401-1739-4F47-8858-1BD208FA6906}"/>
              </a:ext>
            </a:extLst>
          </p:cNvPr>
          <p:cNvSpPr txBox="1"/>
          <p:nvPr/>
        </p:nvSpPr>
        <p:spPr>
          <a:xfrm>
            <a:off x="5220524" y="5138344"/>
            <a:ext cx="856286" cy="261610"/>
          </a:xfrm>
          <a:prstGeom prst="rect">
            <a:avLst/>
          </a:prstGeom>
          <a:noFill/>
        </p:spPr>
        <p:txBody>
          <a:bodyPr wrap="square" rtlCol="0">
            <a:spAutoFit/>
          </a:bodyPr>
          <a:lstStyle/>
          <a:p>
            <a:r>
              <a:rPr lang="en-US" sz="1050" dirty="0">
                <a:solidFill>
                  <a:srgbClr val="BA141A"/>
                </a:solidFill>
              </a:rPr>
              <a:t>[https]</a:t>
            </a:r>
            <a:endParaRPr lang="en-US" dirty="0">
              <a:solidFill>
                <a:srgbClr val="BA141A"/>
              </a:solidFill>
            </a:endParaRPr>
          </a:p>
        </p:txBody>
      </p:sp>
    </p:spTree>
    <p:extLst>
      <p:ext uri="{BB962C8B-B14F-4D97-AF65-F5344CB8AC3E}">
        <p14:creationId xmlns:p14="http://schemas.microsoft.com/office/powerpoint/2010/main" val="33507795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59DB-3EEC-4F71-8EEF-981289A58D0E}"/>
              </a:ext>
            </a:extLst>
          </p:cNvPr>
          <p:cNvSpPr>
            <a:spLocks noGrp="1"/>
          </p:cNvSpPr>
          <p:nvPr>
            <p:ph type="title"/>
          </p:nvPr>
        </p:nvSpPr>
        <p:spPr>
          <a:xfrm>
            <a:off x="671209" y="2811464"/>
            <a:ext cx="11162489" cy="816952"/>
          </a:xfrm>
        </p:spPr>
        <p:txBody>
          <a:bodyPr/>
          <a:lstStyle/>
          <a:p>
            <a:pPr algn="ctr"/>
            <a:r>
              <a:rPr lang="en-US" b="1" dirty="0">
                <a:solidFill>
                  <a:srgbClr val="0070C0"/>
                </a:solidFill>
              </a:rPr>
              <a:t>What needs replication?</a:t>
            </a:r>
            <a:br>
              <a:rPr lang="en-US" b="1" dirty="0">
                <a:solidFill>
                  <a:srgbClr val="0070C0"/>
                </a:solidFill>
              </a:rPr>
            </a:br>
            <a:endParaRPr lang="en-US" b="1" dirty="0">
              <a:solidFill>
                <a:srgbClr val="0070C0"/>
              </a:solidFill>
            </a:endParaRPr>
          </a:p>
        </p:txBody>
      </p:sp>
      <p:pic>
        <p:nvPicPr>
          <p:cNvPr id="4" name="Picture 3">
            <a:extLst>
              <a:ext uri="{FF2B5EF4-FFF2-40B4-BE49-F238E27FC236}">
                <a16:creationId xmlns:a16="http://schemas.microsoft.com/office/drawing/2014/main" id="{D34A7A74-A75A-496B-872E-2D2325BB45E4}"/>
              </a:ext>
            </a:extLst>
          </p:cNvPr>
          <p:cNvPicPr>
            <a:picLocks noChangeAspect="1"/>
          </p:cNvPicPr>
          <p:nvPr/>
        </p:nvPicPr>
        <p:blipFill>
          <a:blip r:embed="rId3"/>
          <a:stretch>
            <a:fillRect/>
          </a:stretch>
        </p:blipFill>
        <p:spPr>
          <a:xfrm>
            <a:off x="5709227" y="3628416"/>
            <a:ext cx="1016434" cy="1016434"/>
          </a:xfrm>
          <a:prstGeom prst="rect">
            <a:avLst/>
          </a:prstGeom>
        </p:spPr>
      </p:pic>
    </p:spTree>
    <p:extLst>
      <p:ext uri="{BB962C8B-B14F-4D97-AF65-F5344CB8AC3E}">
        <p14:creationId xmlns:p14="http://schemas.microsoft.com/office/powerpoint/2010/main" val="32662451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What’s in the cluster and what needs replication to DR?</a:t>
            </a:r>
          </a:p>
        </p:txBody>
      </p:sp>
      <p:graphicFrame>
        <p:nvGraphicFramePr>
          <p:cNvPr id="3" name="Diagram 2">
            <a:extLst>
              <a:ext uri="{FF2B5EF4-FFF2-40B4-BE49-F238E27FC236}">
                <a16:creationId xmlns:a16="http://schemas.microsoft.com/office/drawing/2014/main" id="{EC997A5F-91E6-44A5-8A9A-65AD9779DA6A}"/>
              </a:ext>
            </a:extLst>
          </p:cNvPr>
          <p:cNvGraphicFramePr/>
          <p:nvPr>
            <p:extLst>
              <p:ext uri="{D42A27DB-BD31-4B8C-83A1-F6EECF244321}">
                <p14:modId xmlns:p14="http://schemas.microsoft.com/office/powerpoint/2010/main" val="4004053267"/>
              </p:ext>
            </p:extLst>
          </p:nvPr>
        </p:nvGraphicFramePr>
        <p:xfrm>
          <a:off x="53990" y="791367"/>
          <a:ext cx="5782605" cy="5531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4E6ABF56-5771-4810-99F8-6D613E92CBCC}"/>
              </a:ext>
            </a:extLst>
          </p:cNvPr>
          <p:cNvGraphicFramePr/>
          <p:nvPr>
            <p:extLst>
              <p:ext uri="{D42A27DB-BD31-4B8C-83A1-F6EECF244321}">
                <p14:modId xmlns:p14="http://schemas.microsoft.com/office/powerpoint/2010/main" val="423486977"/>
              </p:ext>
            </p:extLst>
          </p:nvPr>
        </p:nvGraphicFramePr>
        <p:xfrm>
          <a:off x="8604115" y="841443"/>
          <a:ext cx="3457424" cy="26945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1DFFF7A3-6299-47E1-96F5-15C9AED78E17}"/>
              </a:ext>
            </a:extLst>
          </p:cNvPr>
          <p:cNvSpPr txBox="1"/>
          <p:nvPr/>
        </p:nvSpPr>
        <p:spPr>
          <a:xfrm>
            <a:off x="1172183" y="923310"/>
            <a:ext cx="3574915"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rgbClr val="7030A0"/>
                </a:solidFill>
              </a:rPr>
              <a:t>REPLICATE TO DR</a:t>
            </a:r>
          </a:p>
        </p:txBody>
      </p:sp>
      <p:sp>
        <p:nvSpPr>
          <p:cNvPr id="8" name="TextBox 7">
            <a:extLst>
              <a:ext uri="{FF2B5EF4-FFF2-40B4-BE49-F238E27FC236}">
                <a16:creationId xmlns:a16="http://schemas.microsoft.com/office/drawing/2014/main" id="{AC32DCF0-60D7-41EA-8B96-09DC33FB7799}"/>
              </a:ext>
            </a:extLst>
          </p:cNvPr>
          <p:cNvSpPr txBox="1"/>
          <p:nvPr/>
        </p:nvSpPr>
        <p:spPr>
          <a:xfrm>
            <a:off x="9413133" y="725490"/>
            <a:ext cx="3574915"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rgbClr val="7030A0"/>
                </a:solidFill>
              </a:rPr>
              <a:t>DEPLOY TO DR</a:t>
            </a:r>
          </a:p>
        </p:txBody>
      </p:sp>
      <p:graphicFrame>
        <p:nvGraphicFramePr>
          <p:cNvPr id="10" name="Diagram 9">
            <a:extLst>
              <a:ext uri="{FF2B5EF4-FFF2-40B4-BE49-F238E27FC236}">
                <a16:creationId xmlns:a16="http://schemas.microsoft.com/office/drawing/2014/main" id="{88B30F26-B310-4E01-9549-594CE1EE0334}"/>
              </a:ext>
            </a:extLst>
          </p:cNvPr>
          <p:cNvGraphicFramePr/>
          <p:nvPr>
            <p:extLst>
              <p:ext uri="{D42A27DB-BD31-4B8C-83A1-F6EECF244321}">
                <p14:modId xmlns:p14="http://schemas.microsoft.com/office/powerpoint/2010/main" val="1688210934"/>
              </p:ext>
            </p:extLst>
          </p:nvPr>
        </p:nvGraphicFramePr>
        <p:xfrm>
          <a:off x="6117515" y="4153712"/>
          <a:ext cx="5442626" cy="358546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 name="TextBox 11">
            <a:extLst>
              <a:ext uri="{FF2B5EF4-FFF2-40B4-BE49-F238E27FC236}">
                <a16:creationId xmlns:a16="http://schemas.microsoft.com/office/drawing/2014/main" id="{07C65E0E-61A1-49F4-ADF0-D55808313508}"/>
              </a:ext>
            </a:extLst>
          </p:cNvPr>
          <p:cNvSpPr txBox="1"/>
          <p:nvPr/>
        </p:nvSpPr>
        <p:spPr>
          <a:xfrm>
            <a:off x="7911831" y="4695995"/>
            <a:ext cx="3574915"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rgbClr val="7030A0"/>
                </a:solidFill>
              </a:rPr>
              <a:t>DISREGARD</a:t>
            </a:r>
          </a:p>
        </p:txBody>
      </p:sp>
      <p:sp>
        <p:nvSpPr>
          <p:cNvPr id="11" name="Rectangle 10">
            <a:extLst>
              <a:ext uri="{FF2B5EF4-FFF2-40B4-BE49-F238E27FC236}">
                <a16:creationId xmlns:a16="http://schemas.microsoft.com/office/drawing/2014/main" id="{7E02A113-361F-4738-A389-1CF7975E26B3}"/>
              </a:ext>
            </a:extLst>
          </p:cNvPr>
          <p:cNvSpPr/>
          <p:nvPr/>
        </p:nvSpPr>
        <p:spPr bwMode="auto">
          <a:xfrm>
            <a:off x="5963055" y="5189706"/>
            <a:ext cx="45719"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39730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59DB-3EEC-4F71-8EEF-981289A58D0E}"/>
              </a:ext>
            </a:extLst>
          </p:cNvPr>
          <p:cNvSpPr>
            <a:spLocks noGrp="1"/>
          </p:cNvSpPr>
          <p:nvPr>
            <p:ph type="title"/>
          </p:nvPr>
        </p:nvSpPr>
        <p:spPr>
          <a:xfrm>
            <a:off x="-121919" y="1836104"/>
            <a:ext cx="11914978" cy="816952"/>
          </a:xfrm>
        </p:spPr>
        <p:txBody>
          <a:bodyPr/>
          <a:lstStyle/>
          <a:p>
            <a:pPr algn="ctr"/>
            <a:r>
              <a:rPr lang="en-US" b="1" dirty="0">
                <a:solidFill>
                  <a:srgbClr val="0070C0"/>
                </a:solidFill>
              </a:rPr>
              <a:t>Open-Source Replication configuration</a:t>
            </a:r>
          </a:p>
        </p:txBody>
      </p:sp>
      <p:sp>
        <p:nvSpPr>
          <p:cNvPr id="3" name="TextBox 2">
            <a:extLst>
              <a:ext uri="{FF2B5EF4-FFF2-40B4-BE49-F238E27FC236}">
                <a16:creationId xmlns:a16="http://schemas.microsoft.com/office/drawing/2014/main" id="{8C92C8FD-1C94-46E2-B106-14950BABDEF6}"/>
              </a:ext>
            </a:extLst>
          </p:cNvPr>
          <p:cNvSpPr txBox="1"/>
          <p:nvPr/>
        </p:nvSpPr>
        <p:spPr>
          <a:xfrm>
            <a:off x="2252489" y="3547758"/>
            <a:ext cx="9389117"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Typical options for Hadoop </a:t>
            </a:r>
            <a:r>
              <a:rPr lang="en-US" sz="2400" dirty="0">
                <a:gradFill>
                  <a:gsLst>
                    <a:gs pos="2917">
                      <a:srgbClr val="505050"/>
                    </a:gs>
                    <a:gs pos="30000">
                      <a:srgbClr val="505050"/>
                    </a:gs>
                  </a:gsLst>
                  <a:lin ang="5400000" scaled="0"/>
                </a:gradFill>
                <a:latin typeface="Segoe UI"/>
              </a:rPr>
              <a:t>&amp; </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architectural considerations</a:t>
            </a:r>
          </a:p>
        </p:txBody>
      </p:sp>
    </p:spTree>
    <p:extLst>
      <p:ext uri="{BB962C8B-B14F-4D97-AF65-F5344CB8AC3E}">
        <p14:creationId xmlns:p14="http://schemas.microsoft.com/office/powerpoint/2010/main" val="41459977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5164078" y="3821459"/>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1: Active-hot standby with dual ingest</a:t>
            </a:r>
          </a:p>
        </p:txBody>
      </p:sp>
      <p:sp>
        <p:nvSpPr>
          <p:cNvPr id="4" name="TextBox 3">
            <a:extLst>
              <a:ext uri="{FF2B5EF4-FFF2-40B4-BE49-F238E27FC236}">
                <a16:creationId xmlns:a16="http://schemas.microsoft.com/office/drawing/2014/main" id="{0088F6F6-9CEB-4A9C-9225-BDCB526BA03F}"/>
              </a:ext>
            </a:extLst>
          </p:cNvPr>
          <p:cNvSpPr txBox="1"/>
          <p:nvPr/>
        </p:nvSpPr>
        <p:spPr>
          <a:xfrm>
            <a:off x="2971384" y="3120754"/>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Primary datacenter</a:t>
            </a:r>
          </a:p>
        </p:txBody>
      </p:sp>
      <p:sp>
        <p:nvSpPr>
          <p:cNvPr id="8" name="TextBox 7">
            <a:extLst>
              <a:ext uri="{FF2B5EF4-FFF2-40B4-BE49-F238E27FC236}">
                <a16:creationId xmlns:a16="http://schemas.microsoft.com/office/drawing/2014/main" id="{98A7E38F-4F83-46EE-8548-3F73C756CE63}"/>
              </a:ext>
            </a:extLst>
          </p:cNvPr>
          <p:cNvSpPr txBox="1"/>
          <p:nvPr/>
        </p:nvSpPr>
        <p:spPr>
          <a:xfrm>
            <a:off x="7465383" y="3120754"/>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Secondary datacenter</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50258" y="1457995"/>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291308" y="1448449"/>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50258" y="205624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276716" y="203117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64850" y="2674692"/>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291308" y="2649623"/>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7" name="Rectangle 16">
            <a:extLst>
              <a:ext uri="{FF2B5EF4-FFF2-40B4-BE49-F238E27FC236}">
                <a16:creationId xmlns:a16="http://schemas.microsoft.com/office/drawing/2014/main" id="{DB4F6A17-7B4D-4F6D-AAC0-38528E1FA136}"/>
              </a:ext>
            </a:extLst>
          </p:cNvPr>
          <p:cNvSpPr/>
          <p:nvPr/>
        </p:nvSpPr>
        <p:spPr bwMode="auto">
          <a:xfrm>
            <a:off x="10039460" y="141362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BEB795F-8F89-42CE-BDDA-EA63ECB84FD2}"/>
              </a:ext>
            </a:extLst>
          </p:cNvPr>
          <p:cNvSpPr txBox="1"/>
          <p:nvPr/>
        </p:nvSpPr>
        <p:spPr>
          <a:xfrm>
            <a:off x="10180510" y="1404078"/>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9" name="Rectangle 18">
            <a:extLst>
              <a:ext uri="{FF2B5EF4-FFF2-40B4-BE49-F238E27FC236}">
                <a16:creationId xmlns:a16="http://schemas.microsoft.com/office/drawing/2014/main" id="{94D19A4A-7315-47C8-ACA5-D9D03E6173CB}"/>
              </a:ext>
            </a:extLst>
          </p:cNvPr>
          <p:cNvSpPr/>
          <p:nvPr/>
        </p:nvSpPr>
        <p:spPr bwMode="auto">
          <a:xfrm>
            <a:off x="10039460" y="2011873"/>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32B0B67-4202-40DD-B475-3361EF495D29}"/>
              </a:ext>
            </a:extLst>
          </p:cNvPr>
          <p:cNvSpPr txBox="1"/>
          <p:nvPr/>
        </p:nvSpPr>
        <p:spPr>
          <a:xfrm>
            <a:off x="10165918" y="1986804"/>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21" name="Rectangle 20">
            <a:extLst>
              <a:ext uri="{FF2B5EF4-FFF2-40B4-BE49-F238E27FC236}">
                <a16:creationId xmlns:a16="http://schemas.microsoft.com/office/drawing/2014/main" id="{AC239AFD-DE1B-4845-AEB4-FFBD03A93CB9}"/>
              </a:ext>
            </a:extLst>
          </p:cNvPr>
          <p:cNvSpPr/>
          <p:nvPr/>
        </p:nvSpPr>
        <p:spPr bwMode="auto">
          <a:xfrm>
            <a:off x="10054052" y="2630321"/>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E9C4E448-37D0-4518-8103-41BA706EB978}"/>
              </a:ext>
            </a:extLst>
          </p:cNvPr>
          <p:cNvSpPr txBox="1"/>
          <p:nvPr/>
        </p:nvSpPr>
        <p:spPr>
          <a:xfrm>
            <a:off x="10180510" y="2605252"/>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451249" y="704442"/>
            <a:ext cx="14445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6779297" y="650692"/>
            <a:ext cx="247250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Hot standby</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894176" y="1137165"/>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62A914B-4B05-4FC0-BA10-056CC2555A23}"/>
              </a:ext>
            </a:extLst>
          </p:cNvPr>
          <p:cNvSpPr/>
          <p:nvPr/>
        </p:nvSpPr>
        <p:spPr bwMode="auto">
          <a:xfrm>
            <a:off x="9770571" y="1078560"/>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a:cxnSpLocks/>
          </p:cNvCxnSpPr>
          <p:nvPr/>
        </p:nvCxnSpPr>
        <p:spPr>
          <a:xfrm>
            <a:off x="2754914" y="1137165"/>
            <a:ext cx="825598" cy="227128"/>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39806" y="3179287"/>
            <a:ext cx="892871" cy="2359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1B665E29-80BA-40A7-BE84-9409BEB48523}"/>
              </a:ext>
            </a:extLst>
          </p:cNvPr>
          <p:cNvCxnSpPr>
            <a:cxnSpLocks/>
          </p:cNvCxnSpPr>
          <p:nvPr/>
        </p:nvCxnSpPr>
        <p:spPr>
          <a:xfrm flipV="1">
            <a:off x="8646160" y="1073674"/>
            <a:ext cx="1124411" cy="330404"/>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0AB07F64-48F6-430E-AD97-A024DA3031C4}"/>
              </a:ext>
            </a:extLst>
          </p:cNvPr>
          <p:cNvCxnSpPr>
            <a:cxnSpLocks/>
          </p:cNvCxnSpPr>
          <p:nvPr/>
        </p:nvCxnSpPr>
        <p:spPr>
          <a:xfrm>
            <a:off x="8681204" y="3179287"/>
            <a:ext cx="1089367" cy="17640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5164078" y="3846190"/>
            <a:ext cx="2811295"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4700604" y="3829493"/>
            <a:ext cx="390404" cy="403274"/>
          </a:xfrm>
          <a:prstGeom prst="rect">
            <a:avLst/>
          </a:prstGeom>
        </p:spPr>
      </p:pic>
      <p:cxnSp>
        <p:nvCxnSpPr>
          <p:cNvPr id="41" name="Connector: Curved 40">
            <a:extLst>
              <a:ext uri="{FF2B5EF4-FFF2-40B4-BE49-F238E27FC236}">
                <a16:creationId xmlns:a16="http://schemas.microsoft.com/office/drawing/2014/main" id="{19A1F382-EB90-4898-886B-D7AD0BD2F040}"/>
              </a:ext>
            </a:extLst>
          </p:cNvPr>
          <p:cNvCxnSpPr>
            <a:cxnSpLocks/>
            <a:stCxn id="7" idx="2"/>
            <a:endCxn id="48" idx="2"/>
          </p:cNvCxnSpPr>
          <p:nvPr/>
        </p:nvCxnSpPr>
        <p:spPr>
          <a:xfrm rot="16200000" flipH="1">
            <a:off x="6144360" y="1690228"/>
            <a:ext cx="12700" cy="3100964"/>
          </a:xfrm>
          <a:prstGeom prst="curvedConnector3">
            <a:avLst>
              <a:gd name="adj1" fmla="val 3560000"/>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5A8CAC-2DFF-46AC-971F-966783292BC7}"/>
              </a:ext>
            </a:extLst>
          </p:cNvPr>
          <p:cNvSpPr txBox="1"/>
          <p:nvPr/>
        </p:nvSpPr>
        <p:spPr>
          <a:xfrm>
            <a:off x="4013238" y="4771095"/>
            <a:ext cx="8376023" cy="157273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Applications/integration processes write to both clusters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Both clusters run identical batch jobs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Standby cluster is </a:t>
            </a:r>
            <a:r>
              <a:rPr lang="en-US" sz="1400" u="sng" dirty="0">
                <a:gradFill>
                  <a:gsLst>
                    <a:gs pos="2917">
                      <a:schemeClr val="tx1"/>
                    </a:gs>
                    <a:gs pos="30000">
                      <a:schemeClr val="tx1"/>
                    </a:gs>
                  </a:gsLst>
                  <a:lin ang="5400000" scaled="0"/>
                </a:gradFill>
              </a:rPr>
              <a:t>offline</a:t>
            </a:r>
            <a:r>
              <a:rPr lang="en-US" sz="1400" dirty="0">
                <a:gradFill>
                  <a:gsLst>
                    <a:gs pos="2917">
                      <a:schemeClr val="tx1"/>
                    </a:gs>
                    <a:gs pos="30000">
                      <a:schemeClr val="tx1"/>
                    </a:gs>
                  </a:gsLst>
                  <a:lin ang="5400000" scaled="0"/>
                </a:gradFill>
              </a:rPr>
              <a:t> for reads by applications and end users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54" name="TextBox 53">
            <a:extLst>
              <a:ext uri="{FF2B5EF4-FFF2-40B4-BE49-F238E27FC236}">
                <a16:creationId xmlns:a16="http://schemas.microsoft.com/office/drawing/2014/main" id="{8AAB0FEB-C32D-43F8-9817-889EBDEE3294}"/>
              </a:ext>
            </a:extLst>
          </p:cNvPr>
          <p:cNvSpPr txBox="1"/>
          <p:nvPr/>
        </p:nvSpPr>
        <p:spPr>
          <a:xfrm>
            <a:off x="1271854" y="4729153"/>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55" name="TextBox 54">
            <a:extLst>
              <a:ext uri="{FF2B5EF4-FFF2-40B4-BE49-F238E27FC236}">
                <a16:creationId xmlns:a16="http://schemas.microsoft.com/office/drawing/2014/main" id="{422B8E92-F814-48A3-8D08-AA1DF1852A8A}"/>
              </a:ext>
            </a:extLst>
          </p:cNvPr>
          <p:cNvSpPr txBox="1"/>
          <p:nvPr/>
        </p:nvSpPr>
        <p:spPr>
          <a:xfrm>
            <a:off x="1271854" y="5110827"/>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56" name="TextBox 55">
            <a:extLst>
              <a:ext uri="{FF2B5EF4-FFF2-40B4-BE49-F238E27FC236}">
                <a16:creationId xmlns:a16="http://schemas.microsoft.com/office/drawing/2014/main" id="{8DBCE207-E34B-4C2C-88DB-044A827A152A}"/>
              </a:ext>
            </a:extLst>
          </p:cNvPr>
          <p:cNvSpPr txBox="1"/>
          <p:nvPr/>
        </p:nvSpPr>
        <p:spPr>
          <a:xfrm>
            <a:off x="1271854" y="550136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63" name="Rectangle 62">
            <a:extLst>
              <a:ext uri="{FF2B5EF4-FFF2-40B4-BE49-F238E27FC236}">
                <a16:creationId xmlns:a16="http://schemas.microsoft.com/office/drawing/2014/main" id="{797C9E4F-4870-4863-971D-6778866E4932}"/>
              </a:ext>
            </a:extLst>
          </p:cNvPr>
          <p:cNvSpPr/>
          <p:nvPr/>
        </p:nvSpPr>
        <p:spPr bwMode="auto">
          <a:xfrm>
            <a:off x="894176" y="4697166"/>
            <a:ext cx="3008308" cy="1432060"/>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4B3316F-876F-4F30-9F1D-4149A3783259}"/>
              </a:ext>
            </a:extLst>
          </p:cNvPr>
          <p:cNvSpPr txBox="1"/>
          <p:nvPr/>
        </p:nvSpPr>
        <p:spPr>
          <a:xfrm>
            <a:off x="2538363" y="4736339"/>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a:t>
            </a:r>
          </a:p>
        </p:txBody>
      </p:sp>
      <p:sp>
        <p:nvSpPr>
          <p:cNvPr id="40" name="TextBox 39">
            <a:extLst>
              <a:ext uri="{FF2B5EF4-FFF2-40B4-BE49-F238E27FC236}">
                <a16:creationId xmlns:a16="http://schemas.microsoft.com/office/drawing/2014/main" id="{478F6E9A-6DE5-4BC2-A647-4D463DAAB94A}"/>
              </a:ext>
            </a:extLst>
          </p:cNvPr>
          <p:cNvSpPr txBox="1"/>
          <p:nvPr/>
        </p:nvSpPr>
        <p:spPr>
          <a:xfrm>
            <a:off x="2538363" y="5124574"/>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None</a:t>
            </a:r>
          </a:p>
        </p:txBody>
      </p:sp>
      <p:sp>
        <p:nvSpPr>
          <p:cNvPr id="42" name="TextBox 41">
            <a:extLst>
              <a:ext uri="{FF2B5EF4-FFF2-40B4-BE49-F238E27FC236}">
                <a16:creationId xmlns:a16="http://schemas.microsoft.com/office/drawing/2014/main" id="{4E0013AF-8A99-4F07-B047-913099218DB1}"/>
              </a:ext>
            </a:extLst>
          </p:cNvPr>
          <p:cNvSpPr txBox="1"/>
          <p:nvPr/>
        </p:nvSpPr>
        <p:spPr>
          <a:xfrm>
            <a:off x="2538363" y="551388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a:t>
            </a:r>
          </a:p>
        </p:txBody>
      </p:sp>
      <p:pic>
        <p:nvPicPr>
          <p:cNvPr id="7" name="Picture 6">
            <a:extLst>
              <a:ext uri="{FF2B5EF4-FFF2-40B4-BE49-F238E27FC236}">
                <a16:creationId xmlns:a16="http://schemas.microsoft.com/office/drawing/2014/main" id="{2324DBC5-727E-9349-9AE0-4202C0BE695A}"/>
              </a:ext>
            </a:extLst>
          </p:cNvPr>
          <p:cNvPicPr>
            <a:picLocks noChangeAspect="1"/>
          </p:cNvPicPr>
          <p:nvPr/>
        </p:nvPicPr>
        <p:blipFill>
          <a:blip r:embed="rId4"/>
          <a:stretch>
            <a:fillRect/>
          </a:stretch>
        </p:blipFill>
        <p:spPr>
          <a:xfrm>
            <a:off x="3532163" y="1270445"/>
            <a:ext cx="2123430" cy="1970265"/>
          </a:xfrm>
          <a:prstGeom prst="rect">
            <a:avLst/>
          </a:prstGeom>
        </p:spPr>
      </p:pic>
      <p:pic>
        <p:nvPicPr>
          <p:cNvPr id="48" name="Picture 47">
            <a:extLst>
              <a:ext uri="{FF2B5EF4-FFF2-40B4-BE49-F238E27FC236}">
                <a16:creationId xmlns:a16="http://schemas.microsoft.com/office/drawing/2014/main" id="{7F0BFEAE-374A-2642-83F2-5B83EA376BDA}"/>
              </a:ext>
            </a:extLst>
          </p:cNvPr>
          <p:cNvPicPr>
            <a:picLocks noChangeAspect="1"/>
          </p:cNvPicPr>
          <p:nvPr/>
        </p:nvPicPr>
        <p:blipFill>
          <a:blip r:embed="rId4"/>
          <a:stretch>
            <a:fillRect/>
          </a:stretch>
        </p:blipFill>
        <p:spPr>
          <a:xfrm>
            <a:off x="6633127" y="1270445"/>
            <a:ext cx="2123430" cy="1970265"/>
          </a:xfrm>
          <a:prstGeom prst="rect">
            <a:avLst/>
          </a:prstGeom>
        </p:spPr>
      </p:pic>
      <p:sp>
        <p:nvSpPr>
          <p:cNvPr id="52" name="TextBox 51">
            <a:extLst>
              <a:ext uri="{FF2B5EF4-FFF2-40B4-BE49-F238E27FC236}">
                <a16:creationId xmlns:a16="http://schemas.microsoft.com/office/drawing/2014/main" id="{D5856230-7C44-3549-9C34-CE03AAA9C707}"/>
              </a:ext>
            </a:extLst>
          </p:cNvPr>
          <p:cNvSpPr txBox="1"/>
          <p:nvPr/>
        </p:nvSpPr>
        <p:spPr>
          <a:xfrm>
            <a:off x="4419275" y="5880953"/>
            <a:ext cx="4970541" cy="600164"/>
          </a:xfrm>
          <a:prstGeom prst="rect">
            <a:avLst/>
          </a:prstGeom>
          <a:noFill/>
        </p:spPr>
        <p:txBody>
          <a:bodyPr wrap="squar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Its also not uncommon to have the hot standby used for non-critical workloads like </a:t>
            </a:r>
            <a:r>
              <a:rPr lang="en-US" sz="1100" dirty="0" err="1">
                <a:gradFill>
                  <a:gsLst>
                    <a:gs pos="2917">
                      <a:schemeClr val="tx1"/>
                    </a:gs>
                    <a:gs pos="30000">
                      <a:schemeClr val="tx1"/>
                    </a:gs>
                  </a:gsLst>
                  <a:lin ang="5400000" scaled="0"/>
                </a:gradFill>
              </a:rPr>
              <a:t>adhoc</a:t>
            </a:r>
            <a:r>
              <a:rPr lang="en-US" sz="1100" dirty="0">
                <a:gradFill>
                  <a:gsLst>
                    <a:gs pos="2917">
                      <a:schemeClr val="tx1"/>
                    </a:gs>
                    <a:gs pos="30000">
                      <a:schemeClr val="tx1"/>
                    </a:gs>
                  </a:gsLst>
                  <a:lin ang="5400000" scaled="0"/>
                </a:gradFill>
              </a:rPr>
              <a:t> exploratory analytics by data analysts, for reporting</a:t>
            </a:r>
          </a:p>
        </p:txBody>
      </p:sp>
    </p:spTree>
    <p:extLst>
      <p:ext uri="{BB962C8B-B14F-4D97-AF65-F5344CB8AC3E}">
        <p14:creationId xmlns:p14="http://schemas.microsoft.com/office/powerpoint/2010/main" val="23104418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6546732" y="3576908"/>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2: Active- cold standby with batch replication</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83051" y="1504597"/>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324101" y="1495051"/>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83051" y="2102846"/>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309509" y="2077777"/>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97643" y="272129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324101" y="269622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540098" y="707722"/>
            <a:ext cx="163178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9225151" y="725086"/>
            <a:ext cx="2560449"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Cold standby</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926969" y="1183767"/>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p:nvPr/>
        </p:nvCxnSpPr>
        <p:spPr>
          <a:xfrm>
            <a:off x="2787707" y="1183767"/>
            <a:ext cx="785184" cy="32083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81903" y="3082621"/>
            <a:ext cx="734755" cy="3782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6608480" y="3581601"/>
            <a:ext cx="2433799"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6073349" y="3641005"/>
            <a:ext cx="390404" cy="403274"/>
          </a:xfrm>
          <a:prstGeom prst="rect">
            <a:avLst/>
          </a:prstGeom>
        </p:spPr>
      </p:pic>
      <p:sp>
        <p:nvSpPr>
          <p:cNvPr id="49" name="TextBox 48">
            <a:extLst>
              <a:ext uri="{FF2B5EF4-FFF2-40B4-BE49-F238E27FC236}">
                <a16:creationId xmlns:a16="http://schemas.microsoft.com/office/drawing/2014/main" id="{405A8CAC-2DFF-46AC-971F-966783292BC7}"/>
              </a:ext>
            </a:extLst>
          </p:cNvPr>
          <p:cNvSpPr txBox="1"/>
          <p:nvPr/>
        </p:nvSpPr>
        <p:spPr>
          <a:xfrm>
            <a:off x="3813586" y="4571372"/>
            <a:ext cx="8471897" cy="211442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 write to active-primary ONLY</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Replication to DR cluster is incremental, batch, scheduled</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Its is not uncommon to have a storage dense, compute light DR cluster for cost optimization</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Only curated data is replicated</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No batch processes are run</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27" name="Arrow: Right 26">
            <a:extLst>
              <a:ext uri="{FF2B5EF4-FFF2-40B4-BE49-F238E27FC236}">
                <a16:creationId xmlns:a16="http://schemas.microsoft.com/office/drawing/2014/main" id="{6D6D0242-2820-4E16-BAAD-229491EE9DEE}"/>
              </a:ext>
            </a:extLst>
          </p:cNvPr>
          <p:cNvSpPr/>
          <p:nvPr/>
        </p:nvSpPr>
        <p:spPr bwMode="auto">
          <a:xfrm>
            <a:off x="6446806" y="2187248"/>
            <a:ext cx="2545357" cy="164931"/>
          </a:xfrm>
          <a:prstGeom prst="rightArrow">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7E5A4B47-A1B8-4612-8757-FD064B880F13}"/>
              </a:ext>
            </a:extLst>
          </p:cNvPr>
          <p:cNvPicPr>
            <a:picLocks noChangeAspect="1"/>
          </p:cNvPicPr>
          <p:nvPr/>
        </p:nvPicPr>
        <p:blipFill>
          <a:blip r:embed="rId3"/>
          <a:stretch>
            <a:fillRect/>
          </a:stretch>
        </p:blipFill>
        <p:spPr>
          <a:xfrm>
            <a:off x="7492165" y="1218377"/>
            <a:ext cx="390404" cy="403274"/>
          </a:xfrm>
          <a:prstGeom prst="rect">
            <a:avLst/>
          </a:prstGeom>
        </p:spPr>
      </p:pic>
      <p:sp>
        <p:nvSpPr>
          <p:cNvPr id="45" name="Rectangle: Rounded Corners 44">
            <a:extLst>
              <a:ext uri="{FF2B5EF4-FFF2-40B4-BE49-F238E27FC236}">
                <a16:creationId xmlns:a16="http://schemas.microsoft.com/office/drawing/2014/main" id="{32F07FEC-6E27-4193-BFC0-9B127FC9208A}"/>
              </a:ext>
            </a:extLst>
          </p:cNvPr>
          <p:cNvSpPr/>
          <p:nvPr/>
        </p:nvSpPr>
        <p:spPr bwMode="auto">
          <a:xfrm>
            <a:off x="6504896" y="1657563"/>
            <a:ext cx="2412288" cy="489365"/>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501532B8-69D2-48A1-91A3-DEE1ADA70639}"/>
              </a:ext>
            </a:extLst>
          </p:cNvPr>
          <p:cNvSpPr txBox="1"/>
          <p:nvPr/>
        </p:nvSpPr>
        <p:spPr>
          <a:xfrm>
            <a:off x="6711447" y="1661971"/>
            <a:ext cx="1931357"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solidFill>
                  <a:schemeClr val="bg1"/>
                </a:solidFill>
              </a:rPr>
              <a:t>Replication</a:t>
            </a:r>
          </a:p>
        </p:txBody>
      </p:sp>
      <p:sp>
        <p:nvSpPr>
          <p:cNvPr id="42" name="TextBox 41">
            <a:extLst>
              <a:ext uri="{FF2B5EF4-FFF2-40B4-BE49-F238E27FC236}">
                <a16:creationId xmlns:a16="http://schemas.microsoft.com/office/drawing/2014/main" id="{32F629F8-43D3-49C3-A5C9-1B2C0F28D2F6}"/>
              </a:ext>
            </a:extLst>
          </p:cNvPr>
          <p:cNvSpPr txBox="1"/>
          <p:nvPr/>
        </p:nvSpPr>
        <p:spPr>
          <a:xfrm>
            <a:off x="1055463" y="481953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44" name="TextBox 43">
            <a:extLst>
              <a:ext uri="{FF2B5EF4-FFF2-40B4-BE49-F238E27FC236}">
                <a16:creationId xmlns:a16="http://schemas.microsoft.com/office/drawing/2014/main" id="{29C1AA00-65DC-4F83-95C7-651B4EB1CDFE}"/>
              </a:ext>
            </a:extLst>
          </p:cNvPr>
          <p:cNvSpPr txBox="1"/>
          <p:nvPr/>
        </p:nvSpPr>
        <p:spPr>
          <a:xfrm>
            <a:off x="1055463" y="5201206"/>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47" name="TextBox 46">
            <a:extLst>
              <a:ext uri="{FF2B5EF4-FFF2-40B4-BE49-F238E27FC236}">
                <a16:creationId xmlns:a16="http://schemas.microsoft.com/office/drawing/2014/main" id="{01FA9F73-1574-4BA1-8315-17CC27C6A7C4}"/>
              </a:ext>
            </a:extLst>
          </p:cNvPr>
          <p:cNvSpPr txBox="1"/>
          <p:nvPr/>
        </p:nvSpPr>
        <p:spPr>
          <a:xfrm>
            <a:off x="1055463" y="5591741"/>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48" name="Rectangle 47">
            <a:extLst>
              <a:ext uri="{FF2B5EF4-FFF2-40B4-BE49-F238E27FC236}">
                <a16:creationId xmlns:a16="http://schemas.microsoft.com/office/drawing/2014/main" id="{D7FC7B94-46D4-4DA0-8E7F-C795D5ADA1D7}"/>
              </a:ext>
            </a:extLst>
          </p:cNvPr>
          <p:cNvSpPr/>
          <p:nvPr/>
        </p:nvSpPr>
        <p:spPr bwMode="auto">
          <a:xfrm>
            <a:off x="945127" y="4787545"/>
            <a:ext cx="2868459" cy="1444583"/>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E63A872E-F857-4B8F-B7B4-EBDD89B47D87}"/>
              </a:ext>
            </a:extLst>
          </p:cNvPr>
          <p:cNvSpPr txBox="1"/>
          <p:nvPr/>
        </p:nvSpPr>
        <p:spPr>
          <a:xfrm>
            <a:off x="2245499" y="481806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Medium</a:t>
            </a:r>
          </a:p>
        </p:txBody>
      </p:sp>
      <p:sp>
        <p:nvSpPr>
          <p:cNvPr id="51" name="TextBox 50">
            <a:extLst>
              <a:ext uri="{FF2B5EF4-FFF2-40B4-BE49-F238E27FC236}">
                <a16:creationId xmlns:a16="http://schemas.microsoft.com/office/drawing/2014/main" id="{BFA731BF-39C1-4AA2-8BD6-F992B1312979}"/>
              </a:ext>
            </a:extLst>
          </p:cNvPr>
          <p:cNvSpPr txBox="1"/>
          <p:nvPr/>
        </p:nvSpPr>
        <p:spPr>
          <a:xfrm>
            <a:off x="2245499" y="5206300"/>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Medium</a:t>
            </a:r>
          </a:p>
        </p:txBody>
      </p:sp>
      <p:sp>
        <p:nvSpPr>
          <p:cNvPr id="52" name="TextBox 51">
            <a:extLst>
              <a:ext uri="{FF2B5EF4-FFF2-40B4-BE49-F238E27FC236}">
                <a16:creationId xmlns:a16="http://schemas.microsoft.com/office/drawing/2014/main" id="{5C096F36-E3A5-4A7A-AE00-9ECE37F16DCE}"/>
              </a:ext>
            </a:extLst>
          </p:cNvPr>
          <p:cNvSpPr txBox="1"/>
          <p:nvPr/>
        </p:nvSpPr>
        <p:spPr>
          <a:xfrm>
            <a:off x="2245499" y="5595611"/>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a:t>
            </a:r>
          </a:p>
        </p:txBody>
      </p:sp>
      <p:pic>
        <p:nvPicPr>
          <p:cNvPr id="38" name="Picture 37">
            <a:extLst>
              <a:ext uri="{FF2B5EF4-FFF2-40B4-BE49-F238E27FC236}">
                <a16:creationId xmlns:a16="http://schemas.microsoft.com/office/drawing/2014/main" id="{4A97DBD7-87EA-AC44-A2A8-A85FF336438B}"/>
              </a:ext>
            </a:extLst>
          </p:cNvPr>
          <p:cNvPicPr>
            <a:picLocks noChangeAspect="1"/>
          </p:cNvPicPr>
          <p:nvPr/>
        </p:nvPicPr>
        <p:blipFill>
          <a:blip r:embed="rId4"/>
          <a:stretch>
            <a:fillRect/>
          </a:stretch>
        </p:blipFill>
        <p:spPr>
          <a:xfrm>
            <a:off x="3534920" y="1202080"/>
            <a:ext cx="2123430" cy="1970265"/>
          </a:xfrm>
          <a:prstGeom prst="rect">
            <a:avLst/>
          </a:prstGeom>
        </p:spPr>
      </p:pic>
      <p:pic>
        <p:nvPicPr>
          <p:cNvPr id="40" name="Picture 39">
            <a:extLst>
              <a:ext uri="{FF2B5EF4-FFF2-40B4-BE49-F238E27FC236}">
                <a16:creationId xmlns:a16="http://schemas.microsoft.com/office/drawing/2014/main" id="{7F7FDF55-BD9A-4C40-B339-854C84AB9122}"/>
              </a:ext>
            </a:extLst>
          </p:cNvPr>
          <p:cNvPicPr>
            <a:picLocks noChangeAspect="1"/>
          </p:cNvPicPr>
          <p:nvPr/>
        </p:nvPicPr>
        <p:blipFill>
          <a:blip r:embed="rId4"/>
          <a:stretch>
            <a:fillRect/>
          </a:stretch>
        </p:blipFill>
        <p:spPr>
          <a:xfrm>
            <a:off x="9225151" y="1223911"/>
            <a:ext cx="2123430" cy="1970265"/>
          </a:xfrm>
          <a:prstGeom prst="rect">
            <a:avLst/>
          </a:prstGeom>
        </p:spPr>
      </p:pic>
      <p:sp>
        <p:nvSpPr>
          <p:cNvPr id="54" name="TextBox 53">
            <a:extLst>
              <a:ext uri="{FF2B5EF4-FFF2-40B4-BE49-F238E27FC236}">
                <a16:creationId xmlns:a16="http://schemas.microsoft.com/office/drawing/2014/main" id="{870C9730-CFB8-5E4A-A787-E0E7DAC6F385}"/>
              </a:ext>
            </a:extLst>
          </p:cNvPr>
          <p:cNvSpPr txBox="1"/>
          <p:nvPr/>
        </p:nvSpPr>
        <p:spPr>
          <a:xfrm>
            <a:off x="2960704" y="3047849"/>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Primary datacenter</a:t>
            </a:r>
          </a:p>
        </p:txBody>
      </p:sp>
      <p:sp>
        <p:nvSpPr>
          <p:cNvPr id="55" name="TextBox 54">
            <a:extLst>
              <a:ext uri="{FF2B5EF4-FFF2-40B4-BE49-F238E27FC236}">
                <a16:creationId xmlns:a16="http://schemas.microsoft.com/office/drawing/2014/main" id="{48287A60-3852-854C-8220-B4546A754F1E}"/>
              </a:ext>
            </a:extLst>
          </p:cNvPr>
          <p:cNvSpPr txBox="1"/>
          <p:nvPr/>
        </p:nvSpPr>
        <p:spPr>
          <a:xfrm>
            <a:off x="10030593" y="3049447"/>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Secondary datacenter</a:t>
            </a:r>
          </a:p>
        </p:txBody>
      </p:sp>
      <p:cxnSp>
        <p:nvCxnSpPr>
          <p:cNvPr id="56" name="Connector: Curved 40">
            <a:extLst>
              <a:ext uri="{FF2B5EF4-FFF2-40B4-BE49-F238E27FC236}">
                <a16:creationId xmlns:a16="http://schemas.microsoft.com/office/drawing/2014/main" id="{C69A05B8-ED06-074C-AE68-C3D2921BD38A}"/>
              </a:ext>
            </a:extLst>
          </p:cNvPr>
          <p:cNvCxnSpPr>
            <a:cxnSpLocks/>
            <a:stCxn id="38" idx="2"/>
            <a:endCxn id="40" idx="2"/>
          </p:cNvCxnSpPr>
          <p:nvPr/>
        </p:nvCxnSpPr>
        <p:spPr>
          <a:xfrm rot="16200000" flipH="1">
            <a:off x="7430835" y="338144"/>
            <a:ext cx="21831" cy="5690231"/>
          </a:xfrm>
          <a:prstGeom prst="curvedConnector3">
            <a:avLst>
              <a:gd name="adj1" fmla="val 1147135"/>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5834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6109928" y="4075674"/>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3: Active-DR on demand</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50258" y="1457995"/>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291308" y="1448449"/>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50258" y="205624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276716" y="203117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64850" y="2674692"/>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291308" y="2649623"/>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375383" y="753250"/>
            <a:ext cx="163178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894176" y="1137165"/>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p:nvPr/>
        </p:nvCxnSpPr>
        <p:spPr>
          <a:xfrm>
            <a:off x="2754914" y="1137165"/>
            <a:ext cx="785184" cy="32083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49110" y="3036019"/>
            <a:ext cx="734755" cy="3782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6109928" y="4098562"/>
            <a:ext cx="2629323"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7131625" y="3595502"/>
            <a:ext cx="390404" cy="403274"/>
          </a:xfrm>
          <a:prstGeom prst="rect">
            <a:avLst/>
          </a:prstGeom>
        </p:spPr>
      </p:pic>
      <p:cxnSp>
        <p:nvCxnSpPr>
          <p:cNvPr id="41" name="Connector: Curved 40">
            <a:extLst>
              <a:ext uri="{FF2B5EF4-FFF2-40B4-BE49-F238E27FC236}">
                <a16:creationId xmlns:a16="http://schemas.microsoft.com/office/drawing/2014/main" id="{19A1F382-EB90-4898-886B-D7AD0BD2F040}"/>
              </a:ext>
            </a:extLst>
          </p:cNvPr>
          <p:cNvCxnSpPr>
            <a:cxnSpLocks/>
            <a:stCxn id="31" idx="2"/>
            <a:endCxn id="6" idx="4"/>
          </p:cNvCxnSpPr>
          <p:nvPr/>
        </p:nvCxnSpPr>
        <p:spPr>
          <a:xfrm rot="5400000" flipH="1" flipV="1">
            <a:off x="7312591" y="422906"/>
            <a:ext cx="99090" cy="5536517"/>
          </a:xfrm>
          <a:prstGeom prst="curvedConnector3">
            <a:avLst>
              <a:gd name="adj1" fmla="val -230699"/>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5A8CAC-2DFF-46AC-971F-966783292BC7}"/>
              </a:ext>
            </a:extLst>
          </p:cNvPr>
          <p:cNvSpPr txBox="1"/>
          <p:nvPr/>
        </p:nvSpPr>
        <p:spPr>
          <a:xfrm>
            <a:off x="3905917" y="4958667"/>
            <a:ext cx="8064998" cy="157273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 write to active-primary cluster, no DR cluster provisioned</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Replication utilities synchronize data and metastore to cloud storage in DR datacenter</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Administrator provisions cluster on-demand in DR datacenter</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27" name="Arrow: Right 26">
            <a:extLst>
              <a:ext uri="{FF2B5EF4-FFF2-40B4-BE49-F238E27FC236}">
                <a16:creationId xmlns:a16="http://schemas.microsoft.com/office/drawing/2014/main" id="{6D6D0242-2820-4E16-BAAD-229491EE9DEE}"/>
              </a:ext>
            </a:extLst>
          </p:cNvPr>
          <p:cNvSpPr/>
          <p:nvPr/>
        </p:nvSpPr>
        <p:spPr bwMode="auto">
          <a:xfrm>
            <a:off x="6073349" y="2173295"/>
            <a:ext cx="2545357" cy="164931"/>
          </a:xfrm>
          <a:prstGeom prst="rightArrow">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7E5A4B47-A1B8-4612-8757-FD064B880F13}"/>
              </a:ext>
            </a:extLst>
          </p:cNvPr>
          <p:cNvPicPr>
            <a:picLocks noChangeAspect="1"/>
          </p:cNvPicPr>
          <p:nvPr/>
        </p:nvPicPr>
        <p:blipFill>
          <a:blip r:embed="rId3"/>
          <a:stretch>
            <a:fillRect/>
          </a:stretch>
        </p:blipFill>
        <p:spPr>
          <a:xfrm>
            <a:off x="7118708" y="1204424"/>
            <a:ext cx="390404" cy="403274"/>
          </a:xfrm>
          <a:prstGeom prst="rect">
            <a:avLst/>
          </a:prstGeom>
        </p:spPr>
      </p:pic>
      <p:sp>
        <p:nvSpPr>
          <p:cNvPr id="45" name="Rectangle: Rounded Corners 44">
            <a:extLst>
              <a:ext uri="{FF2B5EF4-FFF2-40B4-BE49-F238E27FC236}">
                <a16:creationId xmlns:a16="http://schemas.microsoft.com/office/drawing/2014/main" id="{32F07FEC-6E27-4193-BFC0-9B127FC9208A}"/>
              </a:ext>
            </a:extLst>
          </p:cNvPr>
          <p:cNvSpPr/>
          <p:nvPr/>
        </p:nvSpPr>
        <p:spPr bwMode="auto">
          <a:xfrm>
            <a:off x="6131439" y="1643610"/>
            <a:ext cx="2412288" cy="489365"/>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501532B8-69D2-48A1-91A3-DEE1ADA70639}"/>
              </a:ext>
            </a:extLst>
          </p:cNvPr>
          <p:cNvSpPr txBox="1"/>
          <p:nvPr/>
        </p:nvSpPr>
        <p:spPr>
          <a:xfrm>
            <a:off x="5952803" y="1648018"/>
            <a:ext cx="278644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solidFill>
                  <a:schemeClr val="bg1"/>
                </a:solidFill>
              </a:rPr>
              <a:t>Replication</a:t>
            </a:r>
          </a:p>
        </p:txBody>
      </p:sp>
      <p:pic>
        <p:nvPicPr>
          <p:cNvPr id="7" name="Picture 6">
            <a:extLst>
              <a:ext uri="{FF2B5EF4-FFF2-40B4-BE49-F238E27FC236}">
                <a16:creationId xmlns:a16="http://schemas.microsoft.com/office/drawing/2014/main" id="{F5434A9C-9A94-433B-912D-3287AB253F02}"/>
              </a:ext>
            </a:extLst>
          </p:cNvPr>
          <p:cNvPicPr>
            <a:picLocks noChangeAspect="1"/>
          </p:cNvPicPr>
          <p:nvPr/>
        </p:nvPicPr>
        <p:blipFill>
          <a:blip r:embed="rId4"/>
          <a:stretch>
            <a:fillRect/>
          </a:stretch>
        </p:blipFill>
        <p:spPr>
          <a:xfrm>
            <a:off x="9356791" y="2129092"/>
            <a:ext cx="693930" cy="693930"/>
          </a:xfrm>
          <a:prstGeom prst="rect">
            <a:avLst/>
          </a:prstGeom>
        </p:spPr>
      </p:pic>
      <p:pic>
        <p:nvPicPr>
          <p:cNvPr id="17" name="Picture 16">
            <a:extLst>
              <a:ext uri="{FF2B5EF4-FFF2-40B4-BE49-F238E27FC236}">
                <a16:creationId xmlns:a16="http://schemas.microsoft.com/office/drawing/2014/main" id="{E65B5F17-BF0A-49AE-97C4-2A227347140E}"/>
              </a:ext>
            </a:extLst>
          </p:cNvPr>
          <p:cNvPicPr>
            <a:picLocks noChangeAspect="1"/>
          </p:cNvPicPr>
          <p:nvPr/>
        </p:nvPicPr>
        <p:blipFill>
          <a:blip r:embed="rId5"/>
          <a:stretch>
            <a:fillRect/>
          </a:stretch>
        </p:blipFill>
        <p:spPr>
          <a:xfrm>
            <a:off x="10143124" y="2297947"/>
            <a:ext cx="693929" cy="693929"/>
          </a:xfrm>
          <a:prstGeom prst="rect">
            <a:avLst/>
          </a:prstGeom>
        </p:spPr>
      </p:pic>
      <p:sp>
        <p:nvSpPr>
          <p:cNvPr id="6" name="Oval 5">
            <a:extLst>
              <a:ext uri="{FF2B5EF4-FFF2-40B4-BE49-F238E27FC236}">
                <a16:creationId xmlns:a16="http://schemas.microsoft.com/office/drawing/2014/main" id="{B63FB943-485F-4724-BDF5-8CC4FB3C19FD}"/>
              </a:ext>
            </a:extLst>
          </p:cNvPr>
          <p:cNvSpPr/>
          <p:nvPr/>
        </p:nvSpPr>
        <p:spPr bwMode="auto">
          <a:xfrm>
            <a:off x="8968574" y="1341310"/>
            <a:ext cx="2323642" cy="1800310"/>
          </a:xfrm>
          <a:prstGeom prst="ellipse">
            <a:avLst/>
          </a:prstGeom>
          <a:noFill/>
          <a:ln w="25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FC0E5CB2-4EA1-4E46-9150-017FDC0747F6}"/>
              </a:ext>
            </a:extLst>
          </p:cNvPr>
          <p:cNvSpPr txBox="1"/>
          <p:nvPr/>
        </p:nvSpPr>
        <p:spPr>
          <a:xfrm>
            <a:off x="8739251" y="732892"/>
            <a:ext cx="3318483"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DR- Cloud Storage</a:t>
            </a:r>
          </a:p>
        </p:txBody>
      </p:sp>
      <p:pic>
        <p:nvPicPr>
          <p:cNvPr id="31" name="Picture 30">
            <a:extLst>
              <a:ext uri="{FF2B5EF4-FFF2-40B4-BE49-F238E27FC236}">
                <a16:creationId xmlns:a16="http://schemas.microsoft.com/office/drawing/2014/main" id="{F9B7E12F-7DC8-EE45-AA1D-28C29F5F9E13}"/>
              </a:ext>
            </a:extLst>
          </p:cNvPr>
          <p:cNvPicPr>
            <a:picLocks noChangeAspect="1"/>
          </p:cNvPicPr>
          <p:nvPr/>
        </p:nvPicPr>
        <p:blipFill>
          <a:blip r:embed="rId6"/>
          <a:stretch>
            <a:fillRect/>
          </a:stretch>
        </p:blipFill>
        <p:spPr>
          <a:xfrm>
            <a:off x="3532163" y="1270445"/>
            <a:ext cx="2123430" cy="1970265"/>
          </a:xfrm>
          <a:prstGeom prst="rect">
            <a:avLst/>
          </a:prstGeom>
        </p:spPr>
      </p:pic>
      <p:sp>
        <p:nvSpPr>
          <p:cNvPr id="34" name="TextBox 33">
            <a:extLst>
              <a:ext uri="{FF2B5EF4-FFF2-40B4-BE49-F238E27FC236}">
                <a16:creationId xmlns:a16="http://schemas.microsoft.com/office/drawing/2014/main" id="{79E81012-56D1-B340-86B9-65B407B7798F}"/>
              </a:ext>
            </a:extLst>
          </p:cNvPr>
          <p:cNvSpPr txBox="1"/>
          <p:nvPr/>
        </p:nvSpPr>
        <p:spPr>
          <a:xfrm>
            <a:off x="1037458" y="4805630"/>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35" name="TextBox 34">
            <a:extLst>
              <a:ext uri="{FF2B5EF4-FFF2-40B4-BE49-F238E27FC236}">
                <a16:creationId xmlns:a16="http://schemas.microsoft.com/office/drawing/2014/main" id="{AA0368FD-D614-F941-ADB5-110F5BA20B06}"/>
              </a:ext>
            </a:extLst>
          </p:cNvPr>
          <p:cNvSpPr txBox="1"/>
          <p:nvPr/>
        </p:nvSpPr>
        <p:spPr>
          <a:xfrm>
            <a:off x="1037458" y="5187304"/>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40" name="TextBox 39">
            <a:extLst>
              <a:ext uri="{FF2B5EF4-FFF2-40B4-BE49-F238E27FC236}">
                <a16:creationId xmlns:a16="http://schemas.microsoft.com/office/drawing/2014/main" id="{E0E7DFAC-6D77-8249-84A9-D583CAC6B7BD}"/>
              </a:ext>
            </a:extLst>
          </p:cNvPr>
          <p:cNvSpPr txBox="1"/>
          <p:nvPr/>
        </p:nvSpPr>
        <p:spPr>
          <a:xfrm>
            <a:off x="1037458" y="5577839"/>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42" name="Rectangle 41">
            <a:extLst>
              <a:ext uri="{FF2B5EF4-FFF2-40B4-BE49-F238E27FC236}">
                <a16:creationId xmlns:a16="http://schemas.microsoft.com/office/drawing/2014/main" id="{A955A886-8E0C-F54A-9C83-BEBC22DD4BB5}"/>
              </a:ext>
            </a:extLst>
          </p:cNvPr>
          <p:cNvSpPr/>
          <p:nvPr/>
        </p:nvSpPr>
        <p:spPr bwMode="auto">
          <a:xfrm>
            <a:off x="927122" y="4773643"/>
            <a:ext cx="2868459" cy="1833895"/>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F04C8FDA-EACA-534B-8A61-90E0C4883F12}"/>
              </a:ext>
            </a:extLst>
          </p:cNvPr>
          <p:cNvSpPr txBox="1"/>
          <p:nvPr/>
        </p:nvSpPr>
        <p:spPr>
          <a:xfrm>
            <a:off x="1037458" y="5952327"/>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Effort</a:t>
            </a:r>
          </a:p>
        </p:txBody>
      </p:sp>
      <p:sp>
        <p:nvSpPr>
          <p:cNvPr id="47" name="TextBox 46">
            <a:extLst>
              <a:ext uri="{FF2B5EF4-FFF2-40B4-BE49-F238E27FC236}">
                <a16:creationId xmlns:a16="http://schemas.microsoft.com/office/drawing/2014/main" id="{22F85DA7-D2E3-A24E-BA84-CE7853FF7A5D}"/>
              </a:ext>
            </a:extLst>
          </p:cNvPr>
          <p:cNvSpPr txBox="1"/>
          <p:nvPr/>
        </p:nvSpPr>
        <p:spPr>
          <a:xfrm>
            <a:off x="2071209" y="4825632"/>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Highest</a:t>
            </a:r>
          </a:p>
        </p:txBody>
      </p:sp>
      <p:sp>
        <p:nvSpPr>
          <p:cNvPr id="48" name="TextBox 47">
            <a:extLst>
              <a:ext uri="{FF2B5EF4-FFF2-40B4-BE49-F238E27FC236}">
                <a16:creationId xmlns:a16="http://schemas.microsoft.com/office/drawing/2014/main" id="{D96E679D-BDD3-EA49-924B-4785698C4F18}"/>
              </a:ext>
            </a:extLst>
          </p:cNvPr>
          <p:cNvSpPr txBox="1"/>
          <p:nvPr/>
        </p:nvSpPr>
        <p:spPr>
          <a:xfrm>
            <a:off x="2071209" y="5213867"/>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Highest</a:t>
            </a:r>
          </a:p>
        </p:txBody>
      </p:sp>
      <p:sp>
        <p:nvSpPr>
          <p:cNvPr id="50" name="TextBox 49">
            <a:extLst>
              <a:ext uri="{FF2B5EF4-FFF2-40B4-BE49-F238E27FC236}">
                <a16:creationId xmlns:a16="http://schemas.microsoft.com/office/drawing/2014/main" id="{BF607685-A1C8-8641-BFF8-6E4C4C5B62FE}"/>
              </a:ext>
            </a:extLst>
          </p:cNvPr>
          <p:cNvSpPr txBox="1"/>
          <p:nvPr/>
        </p:nvSpPr>
        <p:spPr>
          <a:xfrm>
            <a:off x="2071209" y="5603178"/>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Lowest</a:t>
            </a:r>
          </a:p>
        </p:txBody>
      </p:sp>
      <p:sp>
        <p:nvSpPr>
          <p:cNvPr id="51" name="TextBox 50">
            <a:extLst>
              <a:ext uri="{FF2B5EF4-FFF2-40B4-BE49-F238E27FC236}">
                <a16:creationId xmlns:a16="http://schemas.microsoft.com/office/drawing/2014/main" id="{844F1347-A891-BA41-B197-C99C7B43A76F}"/>
              </a:ext>
            </a:extLst>
          </p:cNvPr>
          <p:cNvSpPr txBox="1"/>
          <p:nvPr/>
        </p:nvSpPr>
        <p:spPr>
          <a:xfrm>
            <a:off x="2071209" y="5966833"/>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Highest</a:t>
            </a:r>
          </a:p>
        </p:txBody>
      </p:sp>
      <p:pic>
        <p:nvPicPr>
          <p:cNvPr id="23" name="Picture 22">
            <a:extLst>
              <a:ext uri="{FF2B5EF4-FFF2-40B4-BE49-F238E27FC236}">
                <a16:creationId xmlns:a16="http://schemas.microsoft.com/office/drawing/2014/main" id="{79D705A3-1554-174C-9CB7-8BE5423CEF62}"/>
              </a:ext>
            </a:extLst>
          </p:cNvPr>
          <p:cNvPicPr>
            <a:picLocks noChangeAspect="1"/>
          </p:cNvPicPr>
          <p:nvPr/>
        </p:nvPicPr>
        <p:blipFill>
          <a:blip r:embed="rId7"/>
          <a:stretch>
            <a:fillRect/>
          </a:stretch>
        </p:blipFill>
        <p:spPr>
          <a:xfrm>
            <a:off x="9799137" y="1433050"/>
            <a:ext cx="774700" cy="774700"/>
          </a:xfrm>
          <a:prstGeom prst="rect">
            <a:avLst/>
          </a:prstGeom>
        </p:spPr>
      </p:pic>
      <p:pic>
        <p:nvPicPr>
          <p:cNvPr id="52" name="Picture 51">
            <a:extLst>
              <a:ext uri="{FF2B5EF4-FFF2-40B4-BE49-F238E27FC236}">
                <a16:creationId xmlns:a16="http://schemas.microsoft.com/office/drawing/2014/main" id="{FC3446D2-A9B1-7541-B92B-8FC7B121CF59}"/>
              </a:ext>
            </a:extLst>
          </p:cNvPr>
          <p:cNvPicPr>
            <a:picLocks noChangeAspect="1"/>
          </p:cNvPicPr>
          <p:nvPr/>
        </p:nvPicPr>
        <p:blipFill>
          <a:blip r:embed="rId8"/>
          <a:stretch>
            <a:fillRect/>
          </a:stretch>
        </p:blipFill>
        <p:spPr>
          <a:xfrm>
            <a:off x="10836302" y="3672261"/>
            <a:ext cx="1134613" cy="892778"/>
          </a:xfrm>
          <a:prstGeom prst="rect">
            <a:avLst/>
          </a:prstGeom>
        </p:spPr>
      </p:pic>
      <p:cxnSp>
        <p:nvCxnSpPr>
          <p:cNvPr id="26" name="Straight Arrow Connector 25">
            <a:extLst>
              <a:ext uri="{FF2B5EF4-FFF2-40B4-BE49-F238E27FC236}">
                <a16:creationId xmlns:a16="http://schemas.microsoft.com/office/drawing/2014/main" id="{17AD3D4E-675E-584C-BE0B-B30B2AA502F9}"/>
              </a:ext>
            </a:extLst>
          </p:cNvPr>
          <p:cNvCxnSpPr>
            <a:stCxn id="52" idx="0"/>
          </p:cNvCxnSpPr>
          <p:nvPr/>
        </p:nvCxnSpPr>
        <p:spPr>
          <a:xfrm flipH="1" flipV="1">
            <a:off x="10647680" y="3078713"/>
            <a:ext cx="755929" cy="59436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AF187F4-2F6B-0648-8D4E-311177597309}"/>
              </a:ext>
            </a:extLst>
          </p:cNvPr>
          <p:cNvSpPr txBox="1"/>
          <p:nvPr/>
        </p:nvSpPr>
        <p:spPr>
          <a:xfrm>
            <a:off x="10903520" y="2810357"/>
            <a:ext cx="1811962" cy="710964"/>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Provisions cluster </a:t>
            </a:r>
            <a:br>
              <a:rPr lang="en-US" sz="1000" dirty="0">
                <a:gradFill>
                  <a:gsLst>
                    <a:gs pos="2917">
                      <a:schemeClr val="tx1"/>
                    </a:gs>
                    <a:gs pos="30000">
                      <a:schemeClr val="tx1"/>
                    </a:gs>
                  </a:gsLst>
                  <a:lin ang="5400000" scaled="0"/>
                </a:gradFill>
              </a:rPr>
            </a:br>
            <a:r>
              <a:rPr lang="en-US" sz="1000" dirty="0">
                <a:gradFill>
                  <a:gsLst>
                    <a:gs pos="2917">
                      <a:schemeClr val="tx1"/>
                    </a:gs>
                    <a:gs pos="30000">
                      <a:schemeClr val="tx1"/>
                    </a:gs>
                  </a:gsLst>
                  <a:lin ang="5400000" scaled="0"/>
                </a:gradFill>
              </a:rPr>
              <a:t>ONLY when DR </a:t>
            </a:r>
            <a:br>
              <a:rPr lang="en-US" sz="1000" dirty="0">
                <a:gradFill>
                  <a:gsLst>
                    <a:gs pos="2917">
                      <a:schemeClr val="tx1"/>
                    </a:gs>
                    <a:gs pos="30000">
                      <a:schemeClr val="tx1"/>
                    </a:gs>
                  </a:gsLst>
                  <a:lin ang="5400000" scaled="0"/>
                </a:gradFill>
              </a:rPr>
            </a:br>
            <a:r>
              <a:rPr lang="en-US" sz="1000" dirty="0">
                <a:gradFill>
                  <a:gsLst>
                    <a:gs pos="2917">
                      <a:schemeClr val="tx1"/>
                    </a:gs>
                    <a:gs pos="30000">
                      <a:schemeClr val="tx1"/>
                    </a:gs>
                  </a:gsLst>
                  <a:lin ang="5400000" scaled="0"/>
                </a:gradFill>
              </a:rPr>
              <a:t>protocol is initiated</a:t>
            </a:r>
          </a:p>
        </p:txBody>
      </p:sp>
    </p:spTree>
    <p:extLst>
      <p:ext uri="{BB962C8B-B14F-4D97-AF65-F5344CB8AC3E}">
        <p14:creationId xmlns:p14="http://schemas.microsoft.com/office/powerpoint/2010/main" val="4556891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5164078" y="3821459"/>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4: Active-Active with multi-master – made possible by WANdisco</a:t>
            </a:r>
          </a:p>
        </p:txBody>
      </p:sp>
      <p:sp>
        <p:nvSpPr>
          <p:cNvPr id="4" name="TextBox 3">
            <a:extLst>
              <a:ext uri="{FF2B5EF4-FFF2-40B4-BE49-F238E27FC236}">
                <a16:creationId xmlns:a16="http://schemas.microsoft.com/office/drawing/2014/main" id="{0088F6F6-9CEB-4A9C-9225-BDCB526BA03F}"/>
              </a:ext>
            </a:extLst>
          </p:cNvPr>
          <p:cNvSpPr txBox="1"/>
          <p:nvPr/>
        </p:nvSpPr>
        <p:spPr>
          <a:xfrm>
            <a:off x="3150221" y="3110210"/>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Datacenter 1</a:t>
            </a:r>
          </a:p>
        </p:txBody>
      </p:sp>
      <p:sp>
        <p:nvSpPr>
          <p:cNvPr id="8" name="TextBox 7">
            <a:extLst>
              <a:ext uri="{FF2B5EF4-FFF2-40B4-BE49-F238E27FC236}">
                <a16:creationId xmlns:a16="http://schemas.microsoft.com/office/drawing/2014/main" id="{98A7E38F-4F83-46EE-8548-3F73C756CE63}"/>
              </a:ext>
            </a:extLst>
          </p:cNvPr>
          <p:cNvSpPr txBox="1"/>
          <p:nvPr/>
        </p:nvSpPr>
        <p:spPr>
          <a:xfrm>
            <a:off x="7214066" y="3097249"/>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Datacenter 2</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50258" y="1457995"/>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291308" y="1448449"/>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50258" y="205624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276716" y="203117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64850" y="2674692"/>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291308" y="2649623"/>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7" name="Rectangle 16">
            <a:extLst>
              <a:ext uri="{FF2B5EF4-FFF2-40B4-BE49-F238E27FC236}">
                <a16:creationId xmlns:a16="http://schemas.microsoft.com/office/drawing/2014/main" id="{DB4F6A17-7B4D-4F6D-AAC0-38528E1FA136}"/>
              </a:ext>
            </a:extLst>
          </p:cNvPr>
          <p:cNvSpPr/>
          <p:nvPr/>
        </p:nvSpPr>
        <p:spPr bwMode="auto">
          <a:xfrm>
            <a:off x="10039460" y="141362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BEB795F-8F89-42CE-BDDA-EA63ECB84FD2}"/>
              </a:ext>
            </a:extLst>
          </p:cNvPr>
          <p:cNvSpPr txBox="1"/>
          <p:nvPr/>
        </p:nvSpPr>
        <p:spPr>
          <a:xfrm>
            <a:off x="10180510" y="1404078"/>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9" name="Rectangle 18">
            <a:extLst>
              <a:ext uri="{FF2B5EF4-FFF2-40B4-BE49-F238E27FC236}">
                <a16:creationId xmlns:a16="http://schemas.microsoft.com/office/drawing/2014/main" id="{94D19A4A-7315-47C8-ACA5-D9D03E6173CB}"/>
              </a:ext>
            </a:extLst>
          </p:cNvPr>
          <p:cNvSpPr/>
          <p:nvPr/>
        </p:nvSpPr>
        <p:spPr bwMode="auto">
          <a:xfrm>
            <a:off x="10039460" y="2011873"/>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32B0B67-4202-40DD-B475-3361EF495D29}"/>
              </a:ext>
            </a:extLst>
          </p:cNvPr>
          <p:cNvSpPr txBox="1"/>
          <p:nvPr/>
        </p:nvSpPr>
        <p:spPr>
          <a:xfrm>
            <a:off x="10165918" y="1986804"/>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21" name="Rectangle 20">
            <a:extLst>
              <a:ext uri="{FF2B5EF4-FFF2-40B4-BE49-F238E27FC236}">
                <a16:creationId xmlns:a16="http://schemas.microsoft.com/office/drawing/2014/main" id="{AC239AFD-DE1B-4845-AEB4-FFBD03A93CB9}"/>
              </a:ext>
            </a:extLst>
          </p:cNvPr>
          <p:cNvSpPr/>
          <p:nvPr/>
        </p:nvSpPr>
        <p:spPr bwMode="auto">
          <a:xfrm>
            <a:off x="10054052" y="2630321"/>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E9C4E448-37D0-4518-8103-41BA706EB978}"/>
              </a:ext>
            </a:extLst>
          </p:cNvPr>
          <p:cNvSpPr txBox="1"/>
          <p:nvPr/>
        </p:nvSpPr>
        <p:spPr>
          <a:xfrm>
            <a:off x="10180510" y="2605252"/>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451249" y="704442"/>
            <a:ext cx="14445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6779297" y="650692"/>
            <a:ext cx="247250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894176" y="1137165"/>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62A914B-4B05-4FC0-BA10-056CC2555A23}"/>
              </a:ext>
            </a:extLst>
          </p:cNvPr>
          <p:cNvSpPr/>
          <p:nvPr/>
        </p:nvSpPr>
        <p:spPr bwMode="auto">
          <a:xfrm>
            <a:off x="9770571" y="1078560"/>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a:cxnSpLocks/>
          </p:cNvCxnSpPr>
          <p:nvPr/>
        </p:nvCxnSpPr>
        <p:spPr>
          <a:xfrm>
            <a:off x="2754914" y="1137165"/>
            <a:ext cx="825598" cy="227128"/>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39806" y="3179287"/>
            <a:ext cx="892871" cy="2359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1B665E29-80BA-40A7-BE84-9409BEB48523}"/>
              </a:ext>
            </a:extLst>
          </p:cNvPr>
          <p:cNvCxnSpPr>
            <a:cxnSpLocks/>
          </p:cNvCxnSpPr>
          <p:nvPr/>
        </p:nvCxnSpPr>
        <p:spPr>
          <a:xfrm flipV="1">
            <a:off x="8646160" y="1073674"/>
            <a:ext cx="1124411" cy="330404"/>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0AB07F64-48F6-430E-AD97-A024DA3031C4}"/>
              </a:ext>
            </a:extLst>
          </p:cNvPr>
          <p:cNvCxnSpPr>
            <a:cxnSpLocks/>
          </p:cNvCxnSpPr>
          <p:nvPr/>
        </p:nvCxnSpPr>
        <p:spPr>
          <a:xfrm>
            <a:off x="8681204" y="3179287"/>
            <a:ext cx="1089367" cy="17640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5164078" y="3846190"/>
            <a:ext cx="2811295"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4700604" y="3829493"/>
            <a:ext cx="390404" cy="403274"/>
          </a:xfrm>
          <a:prstGeom prst="rect">
            <a:avLst/>
          </a:prstGeom>
        </p:spPr>
      </p:pic>
      <p:cxnSp>
        <p:nvCxnSpPr>
          <p:cNvPr id="41" name="Connector: Curved 40">
            <a:extLst>
              <a:ext uri="{FF2B5EF4-FFF2-40B4-BE49-F238E27FC236}">
                <a16:creationId xmlns:a16="http://schemas.microsoft.com/office/drawing/2014/main" id="{19A1F382-EB90-4898-886B-D7AD0BD2F040}"/>
              </a:ext>
            </a:extLst>
          </p:cNvPr>
          <p:cNvCxnSpPr>
            <a:cxnSpLocks/>
            <a:stCxn id="7" idx="2"/>
            <a:endCxn id="48" idx="2"/>
          </p:cNvCxnSpPr>
          <p:nvPr/>
        </p:nvCxnSpPr>
        <p:spPr>
          <a:xfrm rot="16200000" flipH="1">
            <a:off x="6144360" y="1690228"/>
            <a:ext cx="12700" cy="3100964"/>
          </a:xfrm>
          <a:prstGeom prst="curvedConnector3">
            <a:avLst>
              <a:gd name="adj1" fmla="val 3560000"/>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5A8CAC-2DFF-46AC-971F-966783292BC7}"/>
              </a:ext>
            </a:extLst>
          </p:cNvPr>
          <p:cNvSpPr txBox="1"/>
          <p:nvPr/>
        </p:nvSpPr>
        <p:spPr>
          <a:xfrm>
            <a:off x="3988270" y="4736339"/>
            <a:ext cx="8376023" cy="176663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Applications/integration processes write to/read from nearest cluster clusters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Both clusters run identical batch jobs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WANdisco fusion supports automated metadata replication (sync) and data replication (</a:t>
            </a:r>
            <a:r>
              <a:rPr lang="en-US" sz="1400" dirty="0" err="1">
                <a:gradFill>
                  <a:gsLst>
                    <a:gs pos="2917">
                      <a:schemeClr val="tx1"/>
                    </a:gs>
                    <a:gs pos="30000">
                      <a:schemeClr val="tx1"/>
                    </a:gs>
                  </a:gsLst>
                  <a:lin ang="5400000" scaled="0"/>
                </a:gradFill>
              </a:rPr>
              <a:t>async</a:t>
            </a:r>
            <a:r>
              <a:rPr lang="en-US" sz="1400" dirty="0">
                <a:gradFill>
                  <a:gsLst>
                    <a:gs pos="2917">
                      <a:schemeClr val="tx1"/>
                    </a:gs>
                    <a:gs pos="30000">
                      <a:schemeClr val="tx1"/>
                    </a:gs>
                  </a:gsLst>
                  <a:lin ang="5400000" scaled="0"/>
                </a:gradFill>
              </a:rPr>
              <a:t>), scheduling, monitoring, alerting, bandwidth throttling and more</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54" name="TextBox 53">
            <a:extLst>
              <a:ext uri="{FF2B5EF4-FFF2-40B4-BE49-F238E27FC236}">
                <a16:creationId xmlns:a16="http://schemas.microsoft.com/office/drawing/2014/main" id="{8AAB0FEB-C32D-43F8-9817-889EBDEE3294}"/>
              </a:ext>
            </a:extLst>
          </p:cNvPr>
          <p:cNvSpPr txBox="1"/>
          <p:nvPr/>
        </p:nvSpPr>
        <p:spPr>
          <a:xfrm>
            <a:off x="1271854" y="4729153"/>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55" name="TextBox 54">
            <a:extLst>
              <a:ext uri="{FF2B5EF4-FFF2-40B4-BE49-F238E27FC236}">
                <a16:creationId xmlns:a16="http://schemas.microsoft.com/office/drawing/2014/main" id="{422B8E92-F814-48A3-8D08-AA1DF1852A8A}"/>
              </a:ext>
            </a:extLst>
          </p:cNvPr>
          <p:cNvSpPr txBox="1"/>
          <p:nvPr/>
        </p:nvSpPr>
        <p:spPr>
          <a:xfrm>
            <a:off x="1271854" y="5110827"/>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56" name="TextBox 55">
            <a:extLst>
              <a:ext uri="{FF2B5EF4-FFF2-40B4-BE49-F238E27FC236}">
                <a16:creationId xmlns:a16="http://schemas.microsoft.com/office/drawing/2014/main" id="{8DBCE207-E34B-4C2C-88DB-044A827A152A}"/>
              </a:ext>
            </a:extLst>
          </p:cNvPr>
          <p:cNvSpPr txBox="1"/>
          <p:nvPr/>
        </p:nvSpPr>
        <p:spPr>
          <a:xfrm>
            <a:off x="1271854" y="550136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63" name="Rectangle 62">
            <a:extLst>
              <a:ext uri="{FF2B5EF4-FFF2-40B4-BE49-F238E27FC236}">
                <a16:creationId xmlns:a16="http://schemas.microsoft.com/office/drawing/2014/main" id="{797C9E4F-4870-4863-971D-6778866E4932}"/>
              </a:ext>
            </a:extLst>
          </p:cNvPr>
          <p:cNvSpPr/>
          <p:nvPr/>
        </p:nvSpPr>
        <p:spPr bwMode="auto">
          <a:xfrm>
            <a:off x="894176" y="4697166"/>
            <a:ext cx="3008308" cy="1432060"/>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4B3316F-876F-4F30-9F1D-4149A3783259}"/>
              </a:ext>
            </a:extLst>
          </p:cNvPr>
          <p:cNvSpPr txBox="1"/>
          <p:nvPr/>
        </p:nvSpPr>
        <p:spPr>
          <a:xfrm>
            <a:off x="2538363" y="4736339"/>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Lowest</a:t>
            </a:r>
          </a:p>
        </p:txBody>
      </p:sp>
      <p:sp>
        <p:nvSpPr>
          <p:cNvPr id="40" name="TextBox 39">
            <a:extLst>
              <a:ext uri="{FF2B5EF4-FFF2-40B4-BE49-F238E27FC236}">
                <a16:creationId xmlns:a16="http://schemas.microsoft.com/office/drawing/2014/main" id="{478F6E9A-6DE5-4BC2-A647-4D463DAAB94A}"/>
              </a:ext>
            </a:extLst>
          </p:cNvPr>
          <p:cNvSpPr txBox="1"/>
          <p:nvPr/>
        </p:nvSpPr>
        <p:spPr>
          <a:xfrm>
            <a:off x="2538363" y="5124574"/>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None</a:t>
            </a:r>
          </a:p>
        </p:txBody>
      </p:sp>
      <p:sp>
        <p:nvSpPr>
          <p:cNvPr id="42" name="TextBox 41">
            <a:extLst>
              <a:ext uri="{FF2B5EF4-FFF2-40B4-BE49-F238E27FC236}">
                <a16:creationId xmlns:a16="http://schemas.microsoft.com/office/drawing/2014/main" id="{4E0013AF-8A99-4F07-B047-913099218DB1}"/>
              </a:ext>
            </a:extLst>
          </p:cNvPr>
          <p:cNvSpPr txBox="1"/>
          <p:nvPr/>
        </p:nvSpPr>
        <p:spPr>
          <a:xfrm>
            <a:off x="2538363" y="551388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Highest</a:t>
            </a:r>
          </a:p>
        </p:txBody>
      </p:sp>
      <p:pic>
        <p:nvPicPr>
          <p:cNvPr id="7" name="Picture 6">
            <a:extLst>
              <a:ext uri="{FF2B5EF4-FFF2-40B4-BE49-F238E27FC236}">
                <a16:creationId xmlns:a16="http://schemas.microsoft.com/office/drawing/2014/main" id="{2324DBC5-727E-9349-9AE0-4202C0BE695A}"/>
              </a:ext>
            </a:extLst>
          </p:cNvPr>
          <p:cNvPicPr>
            <a:picLocks noChangeAspect="1"/>
          </p:cNvPicPr>
          <p:nvPr/>
        </p:nvPicPr>
        <p:blipFill>
          <a:blip r:embed="rId4"/>
          <a:stretch>
            <a:fillRect/>
          </a:stretch>
        </p:blipFill>
        <p:spPr>
          <a:xfrm>
            <a:off x="3532163" y="1270445"/>
            <a:ext cx="2123430" cy="1970265"/>
          </a:xfrm>
          <a:prstGeom prst="rect">
            <a:avLst/>
          </a:prstGeom>
        </p:spPr>
      </p:pic>
      <p:pic>
        <p:nvPicPr>
          <p:cNvPr id="48" name="Picture 47">
            <a:extLst>
              <a:ext uri="{FF2B5EF4-FFF2-40B4-BE49-F238E27FC236}">
                <a16:creationId xmlns:a16="http://schemas.microsoft.com/office/drawing/2014/main" id="{7F0BFEAE-374A-2642-83F2-5B83EA376BDA}"/>
              </a:ext>
            </a:extLst>
          </p:cNvPr>
          <p:cNvPicPr>
            <a:picLocks noChangeAspect="1"/>
          </p:cNvPicPr>
          <p:nvPr/>
        </p:nvPicPr>
        <p:blipFill>
          <a:blip r:embed="rId4"/>
          <a:stretch>
            <a:fillRect/>
          </a:stretch>
        </p:blipFill>
        <p:spPr>
          <a:xfrm>
            <a:off x="6633127" y="1270445"/>
            <a:ext cx="2123430" cy="1970265"/>
          </a:xfrm>
          <a:prstGeom prst="rect">
            <a:avLst/>
          </a:prstGeom>
        </p:spPr>
      </p:pic>
      <p:pic>
        <p:nvPicPr>
          <p:cNvPr id="2" name="Picture 1">
            <a:extLst>
              <a:ext uri="{FF2B5EF4-FFF2-40B4-BE49-F238E27FC236}">
                <a16:creationId xmlns:a16="http://schemas.microsoft.com/office/drawing/2014/main" id="{C53D76F9-176C-7444-B1EF-4B486AF4C9CC}"/>
              </a:ext>
            </a:extLst>
          </p:cNvPr>
          <p:cNvPicPr>
            <a:picLocks noChangeAspect="1"/>
          </p:cNvPicPr>
          <p:nvPr/>
        </p:nvPicPr>
        <p:blipFill>
          <a:blip r:embed="rId5"/>
          <a:stretch>
            <a:fillRect/>
          </a:stretch>
        </p:blipFill>
        <p:spPr>
          <a:xfrm>
            <a:off x="154698" y="794738"/>
            <a:ext cx="599532" cy="569555"/>
          </a:xfrm>
          <a:prstGeom prst="rect">
            <a:avLst/>
          </a:prstGeom>
        </p:spPr>
      </p:pic>
      <p:pic>
        <p:nvPicPr>
          <p:cNvPr id="43" name="Picture 42">
            <a:extLst>
              <a:ext uri="{FF2B5EF4-FFF2-40B4-BE49-F238E27FC236}">
                <a16:creationId xmlns:a16="http://schemas.microsoft.com/office/drawing/2014/main" id="{290FCE72-5302-C048-8294-EAD69390E20D}"/>
              </a:ext>
            </a:extLst>
          </p:cNvPr>
          <p:cNvPicPr>
            <a:picLocks noChangeAspect="1"/>
          </p:cNvPicPr>
          <p:nvPr/>
        </p:nvPicPr>
        <p:blipFill>
          <a:blip r:embed="rId5"/>
          <a:stretch>
            <a:fillRect/>
          </a:stretch>
        </p:blipFill>
        <p:spPr>
          <a:xfrm>
            <a:off x="11721133" y="708318"/>
            <a:ext cx="599532" cy="569555"/>
          </a:xfrm>
          <a:prstGeom prst="rect">
            <a:avLst/>
          </a:prstGeom>
        </p:spPr>
      </p:pic>
      <p:pic>
        <p:nvPicPr>
          <p:cNvPr id="6" name="Picture 5">
            <a:extLst>
              <a:ext uri="{FF2B5EF4-FFF2-40B4-BE49-F238E27FC236}">
                <a16:creationId xmlns:a16="http://schemas.microsoft.com/office/drawing/2014/main" id="{935E7782-7E0B-3342-8EB4-E8FB5BF857CD}"/>
              </a:ext>
            </a:extLst>
          </p:cNvPr>
          <p:cNvPicPr>
            <a:picLocks noChangeAspect="1"/>
          </p:cNvPicPr>
          <p:nvPr/>
        </p:nvPicPr>
        <p:blipFill>
          <a:blip r:embed="rId6"/>
          <a:stretch>
            <a:fillRect/>
          </a:stretch>
        </p:blipFill>
        <p:spPr>
          <a:xfrm>
            <a:off x="89182" y="1448449"/>
            <a:ext cx="632454" cy="621913"/>
          </a:xfrm>
          <a:prstGeom prst="rect">
            <a:avLst/>
          </a:prstGeom>
        </p:spPr>
      </p:pic>
      <p:pic>
        <p:nvPicPr>
          <p:cNvPr id="44" name="Picture 43">
            <a:extLst>
              <a:ext uri="{FF2B5EF4-FFF2-40B4-BE49-F238E27FC236}">
                <a16:creationId xmlns:a16="http://schemas.microsoft.com/office/drawing/2014/main" id="{BC66B462-1282-C44F-8CAA-F4BCE96B153E}"/>
              </a:ext>
            </a:extLst>
          </p:cNvPr>
          <p:cNvPicPr>
            <a:picLocks noChangeAspect="1"/>
          </p:cNvPicPr>
          <p:nvPr/>
        </p:nvPicPr>
        <p:blipFill>
          <a:blip r:embed="rId6"/>
          <a:stretch>
            <a:fillRect/>
          </a:stretch>
        </p:blipFill>
        <p:spPr>
          <a:xfrm>
            <a:off x="11690653" y="1407887"/>
            <a:ext cx="632454" cy="621913"/>
          </a:xfrm>
          <a:prstGeom prst="rect">
            <a:avLst/>
          </a:prstGeom>
        </p:spPr>
      </p:pic>
      <p:sp>
        <p:nvSpPr>
          <p:cNvPr id="16" name="TextBox 15">
            <a:extLst>
              <a:ext uri="{FF2B5EF4-FFF2-40B4-BE49-F238E27FC236}">
                <a16:creationId xmlns:a16="http://schemas.microsoft.com/office/drawing/2014/main" id="{F54D3348-6284-DC4B-AAC3-291FEA13CD85}"/>
              </a:ext>
            </a:extLst>
          </p:cNvPr>
          <p:cNvSpPr txBox="1"/>
          <p:nvPr/>
        </p:nvSpPr>
        <p:spPr>
          <a:xfrm>
            <a:off x="11521039" y="2001119"/>
            <a:ext cx="1011234" cy="877163"/>
          </a:xfrm>
          <a:prstGeom prst="rect">
            <a:avLst/>
          </a:prstGeom>
          <a:noFill/>
        </p:spPr>
        <p:txBody>
          <a:bodyPr wrap="squar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Apps/users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routed to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nearest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cluster</a:t>
            </a:r>
          </a:p>
        </p:txBody>
      </p:sp>
      <p:sp>
        <p:nvSpPr>
          <p:cNvPr id="45" name="TextBox 44">
            <a:extLst>
              <a:ext uri="{FF2B5EF4-FFF2-40B4-BE49-F238E27FC236}">
                <a16:creationId xmlns:a16="http://schemas.microsoft.com/office/drawing/2014/main" id="{E66E7572-F08D-094B-B3B6-90BCB10EB6CE}"/>
              </a:ext>
            </a:extLst>
          </p:cNvPr>
          <p:cNvSpPr txBox="1"/>
          <p:nvPr/>
        </p:nvSpPr>
        <p:spPr>
          <a:xfrm>
            <a:off x="-28449" y="1991130"/>
            <a:ext cx="1011234" cy="877163"/>
          </a:xfrm>
          <a:prstGeom prst="rect">
            <a:avLst/>
          </a:prstGeom>
          <a:noFill/>
        </p:spPr>
        <p:txBody>
          <a:bodyPr wrap="squar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Apps/users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routed to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nearest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cluster</a:t>
            </a:r>
          </a:p>
        </p:txBody>
      </p:sp>
    </p:spTree>
    <p:extLst>
      <p:ext uri="{BB962C8B-B14F-4D97-AF65-F5344CB8AC3E}">
        <p14:creationId xmlns:p14="http://schemas.microsoft.com/office/powerpoint/2010/main" val="31633109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ydt1RAufEC2Oooefq5UU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pF8x3y_mk.7X5dGGc6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13.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14.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15.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potx" id="{54469752-06A8-4542-B180-B362A54777DF}" vid="{22EB14DD-13CF-4739-82DD-0E5AD50A22AF}"/>
    </a:ext>
  </a:extLst>
</a:theme>
</file>

<file path=ppt/theme/theme1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3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7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9.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0.xml><?xml version="1.0" encoding="utf-8"?>
<a:theme xmlns:a="http://schemas.openxmlformats.org/drawingml/2006/main" name="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21.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4.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5.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Windows Azure">
  <a:themeElements>
    <a:clrScheme name="Custom 1">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7.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9.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b1e92691fa4ef4c422095da7e40537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95aa3f4d717e98ea64c5e5bd46f4040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Azure Machine Learning session presented by Ted Way at the CE Onboarding Boot Camp, Feb 2016. This is session 18 delivered in the CSA/DSA/DPSA Track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xmlns="230e9df3-be65-4c73-a93b-d1236ebd677e">
        <DisplayName xmlns="230e9df3-be65-4c73-a93b-d1236ebd677e">Anagha Khanolkar</DisplayName>
        <AccountId xmlns="230e9df3-be65-4c73-a93b-d1236ebd677e">3</AccountId>
        <AccountType xmlns="230e9df3-be65-4c73-a93b-d1236ebd677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xmlns="230e9df3-be65-4c73-a93b-d1236ebd677e">
        <DisplayName xmlns="230e9df3-be65-4c73-a93b-d1236ebd677e"/>
        <AccountId xmlns="230e9df3-be65-4c73-a93b-d1236ebd677e" xsi:nil="true"/>
        <AccountType xmlns="230e9df3-be65-4c73-a93b-d1236ebd677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https://microsoft.sharepoint.com/sites/Infopedia_G01KC/Media/Thumbnails/aaa_TempThumbs/MachineLearning.png</Url>
      <Description>https://microsoft.sharepoint.com/sites/Infopedia_G01KC/Media/Thumbnails/aaa_TempThumbs/MachineLearning.png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bootcamps</TermName>
          <TermId xmlns="http://schemas.microsoft.com/office/infopath/2007/PartnerControls">0ea183c0-f07b-49e2-b1f5-acf06c0f66be</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1448</Value>
      <Value>26</Value>
      <Value>247</Value>
      <Value>21</Value>
      <Value>20</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G01KC-1-14734</GenericText2>
    <_dlc_DocId xmlns="230e9df3-be65-4c73-a93b-d1236ebd677e">G01KC-99682991-14738</_dlc_DocId>
    <_dlc_DocIdUrl xmlns="230e9df3-be65-4c73-a93b-d1236ebd677e">
      <Url>https://microsoft.sharepoint.com/sites/Infopedia_G01KC/_layouts/15/DocIdRedir.aspx?ID=G01KC-99682991-14738</Url>
      <Description>G01KC-99682991-14738</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87BCE3-E11E-49B1-B065-F0D4D050A1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C93E07-C578-4B76-974B-59697DC01A19}">
  <ds:schemaRefs>
    <ds:schemaRef ds:uri="http://schemas.microsoft.com/sharepoint/events"/>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purl.org/dc/terms/"/>
    <ds:schemaRef ds:uri="http://schemas.microsoft.com/office/2006/metadata/properties"/>
    <ds:schemaRef ds:uri="b3bc04a5-d503-43b1-b98c-a8cf663329d9"/>
    <ds:schemaRef ds:uri="http://purl.org/dc/dcmitype/"/>
    <ds:schemaRef ds:uri="230E9DF3-BE65-4C73-A93B-D1236EBD677E"/>
    <ds:schemaRef ds:uri="230e9df3-be65-4c73-a93b-d1236ebd677e"/>
    <ds:schemaRef ds:uri="http://www.w3.org/XML/1998/namespace"/>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30657</TotalTime>
  <Words>1730</Words>
  <Application>Microsoft Macintosh PowerPoint</Application>
  <PresentationFormat>Custom</PresentationFormat>
  <Paragraphs>215</Paragraphs>
  <Slides>11</Slides>
  <Notes>10</Notes>
  <HiddenSlides>0</HiddenSlides>
  <MMClips>0</MMClips>
  <ScaleCrop>false</ScaleCrop>
  <HeadingPairs>
    <vt:vector size="8" baseType="variant">
      <vt:variant>
        <vt:lpstr>Fonts Used</vt:lpstr>
      </vt:variant>
      <vt:variant>
        <vt:i4>10</vt:i4>
      </vt:variant>
      <vt:variant>
        <vt:lpstr>Theme</vt:lpstr>
      </vt:variant>
      <vt:variant>
        <vt:i4>21</vt:i4>
      </vt:variant>
      <vt:variant>
        <vt:lpstr>Embedded OLE Servers</vt:lpstr>
      </vt:variant>
      <vt:variant>
        <vt:i4>1</vt:i4>
      </vt:variant>
      <vt:variant>
        <vt:lpstr>Slide Titles</vt:lpstr>
      </vt:variant>
      <vt:variant>
        <vt:i4>11</vt:i4>
      </vt:variant>
    </vt:vector>
  </HeadingPairs>
  <TitlesOfParts>
    <vt:vector size="43" baseType="lpstr">
      <vt:lpstr>Arial</vt:lpstr>
      <vt:lpstr>Consolas</vt:lpstr>
      <vt:lpstr>Courier New</vt:lpstr>
      <vt:lpstr>Franklin Gothic Heavy</vt:lpstr>
      <vt:lpstr>Segoe Pro Light</vt:lpstr>
      <vt:lpstr>Segoe UI</vt:lpstr>
      <vt:lpstr>Segoe UI Light</vt:lpstr>
      <vt:lpstr>Segoe UI Semibold</vt:lpstr>
      <vt:lpstr>Segoe UI Semilight</vt:lpstr>
      <vt:lpstr>Wingdings</vt:lpstr>
      <vt:lpstr>Server and Cloud 2013</vt:lpstr>
      <vt:lpstr>Windows Azure</vt:lpstr>
      <vt:lpstr>PRISM15_Azure_Growth_Keynote_Outline_TNumoto_v2</vt:lpstr>
      <vt:lpstr>3_PRISM15_Azure_Growth_Keynote_Outline_TNumoto_v2</vt:lpstr>
      <vt:lpstr>1_Server and Cloud 2013</vt:lpstr>
      <vt:lpstr>3_Windows Azure</vt:lpstr>
      <vt:lpstr>2_Server and Cloud 2013</vt:lpstr>
      <vt:lpstr>2_COLOR TEMPLATE</vt:lpstr>
      <vt:lpstr>COLOR TEMPLATE</vt:lpstr>
      <vt:lpstr>LIGHT COLOR TEMPLATE</vt:lpstr>
      <vt:lpstr>1_5-30721_Build_2016_Template_Light</vt:lpstr>
      <vt:lpstr>5-30711_TR22_BO_CT_Template</vt:lpstr>
      <vt:lpstr>5-30659_Machine_Learning_Data_Science_Conference_Spring_2015_Template</vt:lpstr>
      <vt:lpstr>7_FY15 Enterprise identity theme</vt:lpstr>
      <vt:lpstr>1_WHITE TEMPLATE</vt:lpstr>
      <vt:lpstr>1_COLOR TEMPLATE</vt:lpstr>
      <vt:lpstr>3_COLOR TEMPLATE</vt:lpstr>
      <vt:lpstr>7_COLOR TEMPLATE</vt:lpstr>
      <vt:lpstr>WHITE TEMPLATE</vt:lpstr>
      <vt:lpstr>5-50091_TR24_TR_TV_Template</vt:lpstr>
      <vt:lpstr>HEERON</vt:lpstr>
      <vt:lpstr>think-cell Slide</vt:lpstr>
      <vt:lpstr>Sample deployment diagram</vt:lpstr>
      <vt:lpstr>PowerPoint Presentation</vt:lpstr>
      <vt:lpstr>What needs replication? </vt:lpstr>
      <vt:lpstr>What’s in the cluster and what needs replication to DR?</vt:lpstr>
      <vt:lpstr>Open-Source Replication configuration</vt:lpstr>
      <vt:lpstr>Option 1: Active-hot standby with dual ingest</vt:lpstr>
      <vt:lpstr>Option 2: Active- cold standby with batch replication</vt:lpstr>
      <vt:lpstr>Option 3: Active-DR on demand</vt:lpstr>
      <vt:lpstr>Option 4: Active-Active with multi-master – made possible by WANdisco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for Walgreens RxR Data Analytics</dc:title>
  <dc:subject>Servers &amp; Tools Business</dc:subject>
  <dc:creator>Anagha Khanolkar</dc:creator>
  <cp:keywords/>
  <cp:lastModifiedBy>Anagha Khanolkar</cp:lastModifiedBy>
  <cp:revision>1141</cp:revision>
  <cp:lastPrinted>2017-09-29T23:15:16Z</cp:lastPrinted>
  <dcterms:created xsi:type="dcterms:W3CDTF">2013-10-14T18:44:32Z</dcterms:created>
  <dcterms:modified xsi:type="dcterms:W3CDTF">2018-11-13T05:27:55Z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DocVizMetadataToken">
    <vt:lpwstr>300x300x1</vt:lpwstr>
  </property>
  <property fmtid="{D5CDD505-2E9C-101B-9397-08002B2CF9AE}" pid="7" name="DocVizPreviewMetadata_Count">
    <vt:i4>21</vt:i4>
  </property>
  <property fmtid="{D5CDD505-2E9C-101B-9397-08002B2CF9AE}" pid="8" name="DocVizPreviewMetadata_0">
    <vt:lpwstr>300x300x1</vt:lpwstr>
  </property>
  <property fmtid="{D5CDD505-2E9C-101B-9397-08002B2CF9AE}" pid="9" name="TaxKeyword">
    <vt:lpwstr/>
  </property>
  <property fmtid="{D5CDD505-2E9C-101B-9397-08002B2CF9AE}" pid="10" name="Audiences">
    <vt:lpwstr/>
  </property>
  <property fmtid="{D5CDD505-2E9C-101B-9397-08002B2CF9AE}" pid="11" name="Region">
    <vt:lpwstr/>
  </property>
  <property fmtid="{D5CDD505-2E9C-101B-9397-08002B2CF9AE}" pid="12" name="Confidentiality">
    <vt:lpwstr>247;#non-disclosure|bbbc96b5-28db-4fa8-9b87-269e6dfb4878</vt:lpwstr>
  </property>
  <property fmtid="{D5CDD505-2E9C-101B-9397-08002B2CF9AE}" pid="13" name="Industries">
    <vt:lpwstr/>
  </property>
  <property fmtid="{D5CDD505-2E9C-101B-9397-08002B2CF9AE}" pid="14" name="Roles">
    <vt:lpwstr/>
  </property>
  <property fmtid="{D5CDD505-2E9C-101B-9397-08002B2CF9AE}" pid="15" name="Competitors">
    <vt:lpwstr/>
  </property>
  <property fmtid="{D5CDD505-2E9C-101B-9397-08002B2CF9AE}" pid="16" name="SMSGDomain">
    <vt:lpwstr>21;#Cloud and Enterprise|adc2fe87-c79a-4ded-a449-3f86b954069d;#20;#Microsoft Azure Domain|d600a391-d529-4311-892b-2c05c1ab2538</vt:lpwstr>
  </property>
  <property fmtid="{D5CDD505-2E9C-101B-9397-08002B2CF9AE}" pid="17" name="BusinessArchitecture">
    <vt:lpwstr/>
  </property>
  <property fmtid="{D5CDD505-2E9C-101B-9397-08002B2CF9AE}" pid="18" name="Products">
    <vt:lpwstr>26;#Microsoft Azure|669a3112-5edf-444b-a003-630063601f07</vt:lpwstr>
  </property>
  <property fmtid="{D5CDD505-2E9C-101B-9397-08002B2CF9AE}" pid="19" name="ActivitiesAndPrograms">
    <vt:lpwstr>1448;#bootcamps|0ea183c0-f07b-49e2-b1f5-acf06c0f66be</vt:lpwstr>
  </property>
  <property fmtid="{D5CDD505-2E9C-101B-9397-08002B2CF9AE}" pid="20" name="Segments">
    <vt:lpwstr/>
  </property>
  <property fmtid="{D5CDD505-2E9C-101B-9397-08002B2CF9AE}" pid="21" name="Partners">
    <vt:lpwstr/>
  </property>
  <property fmtid="{D5CDD505-2E9C-101B-9397-08002B2CF9AE}" pid="22" name="Topics">
    <vt:lpwstr/>
  </property>
  <property fmtid="{D5CDD505-2E9C-101B-9397-08002B2CF9AE}" pid="23" name="Groups">
    <vt:lpwstr/>
  </property>
  <property fmtid="{D5CDD505-2E9C-101B-9397-08002B2CF9AE}" pid="24" name="_dlc_policyId">
    <vt:lpwstr/>
  </property>
  <property fmtid="{D5CDD505-2E9C-101B-9397-08002B2CF9AE}" pid="25" name="ItemRetentionFormula">
    <vt:lpwstr/>
  </property>
  <property fmtid="{D5CDD505-2E9C-101B-9397-08002B2CF9AE}" pid="26" name="_dlc_DocIdItemGuid">
    <vt:lpwstr>9b8b4ee1-a529-4c29-bd62-61c719997eba</vt:lpwstr>
  </property>
  <property fmtid="{D5CDD505-2E9C-101B-9397-08002B2CF9AE}" pid="27" name="of67e5d4b76f4a9db8769983fda9cec0">
    <vt:lpwstr/>
  </property>
  <property fmtid="{D5CDD505-2E9C-101B-9397-08002B2CF9AE}" pid="28" name="NewsType">
    <vt:lpwstr/>
  </property>
  <property fmtid="{D5CDD505-2E9C-101B-9397-08002B2CF9AE}" pid="29" name="ItemType">
    <vt:lpwstr>35;#training materials|806588bc-f86d-4a67-aeb8-7206d3434c40</vt:lpwstr>
  </property>
  <property fmtid="{D5CDD505-2E9C-101B-9397-08002B2CF9AE}" pid="30" name="ga0c0bf70a6644469c61b3efa7025301">
    <vt:lpwstr/>
  </property>
  <property fmtid="{D5CDD505-2E9C-101B-9397-08002B2CF9AE}" pid="31" name="MSProducts">
    <vt:lpwstr/>
  </property>
  <property fmtid="{D5CDD505-2E9C-101B-9397-08002B2CF9AE}" pid="32" name="ExperienceContentType">
    <vt:lpwstr/>
  </property>
  <property fmtid="{D5CDD505-2E9C-101B-9397-08002B2CF9AE}" pid="33" name="SMSGTags">
    <vt:lpwstr/>
  </property>
  <property fmtid="{D5CDD505-2E9C-101B-9397-08002B2CF9AE}" pid="34" name="MSPhysicalGeography">
    <vt:lpwstr/>
  </property>
  <property fmtid="{D5CDD505-2E9C-101B-9397-08002B2CF9AE}" pid="35" name="EnterpriseDomainTags">
    <vt:lpwstr/>
  </property>
  <property fmtid="{D5CDD505-2E9C-101B-9397-08002B2CF9AE}" pid="36" name="j3562c58ee414e028925bc902cfc01a1">
    <vt:lpwstr/>
  </property>
  <property fmtid="{D5CDD505-2E9C-101B-9397-08002B2CF9AE}" pid="37" name="l6f004f21209409da86a713c0f24627d">
    <vt:lpwstr/>
  </property>
  <property fmtid="{D5CDD505-2E9C-101B-9397-08002B2CF9AE}" pid="38" name="la4444b61d19467597d63190b69ac227">
    <vt:lpwstr/>
  </property>
  <property fmtid="{D5CDD505-2E9C-101B-9397-08002B2CF9AE}" pid="39" name="MSProductsTaxHTField0">
    <vt:lpwstr/>
  </property>
  <property fmtid="{D5CDD505-2E9C-101B-9397-08002B2CF9AE}" pid="40" name="Languages">
    <vt:lpwstr/>
  </property>
  <property fmtid="{D5CDD505-2E9C-101B-9397-08002B2CF9AE}" pid="41" name="e8080b0481964c759b2c36ae49591b31">
    <vt:lpwstr/>
  </property>
  <property fmtid="{D5CDD505-2E9C-101B-9397-08002B2CF9AE}" pid="42" name="TechnicalLevel">
    <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NewsSource">
    <vt:lpwstr/>
  </property>
  <property fmtid="{D5CDD505-2E9C-101B-9397-08002B2CF9AE}" pid="47" name="_docset_NoMedatataSyncRequired">
    <vt:lpwstr>False</vt:lpwstr>
  </property>
  <property fmtid="{D5CDD505-2E9C-101B-9397-08002B2CF9AE}" pid="48" name="MSIP_Label_f42aa342-8706-4288-bd11-ebb85995028c_Enabled">
    <vt:lpwstr>True</vt:lpwstr>
  </property>
  <property fmtid="{D5CDD505-2E9C-101B-9397-08002B2CF9AE}" pid="49" name="MSIP_Label_f42aa342-8706-4288-bd11-ebb85995028c_SiteId">
    <vt:lpwstr>72f988bf-86f1-41af-91ab-2d7cd011db47</vt:lpwstr>
  </property>
  <property fmtid="{D5CDD505-2E9C-101B-9397-08002B2CF9AE}" pid="50" name="MSIP_Label_f42aa342-8706-4288-bd11-ebb85995028c_Ref">
    <vt:lpwstr>https://api.informationprotection.azure.com/api/72f988bf-86f1-41af-91ab-2d7cd011db47</vt:lpwstr>
  </property>
  <property fmtid="{D5CDD505-2E9C-101B-9397-08002B2CF9AE}" pid="51" name="MSIP_Label_f42aa342-8706-4288-bd11-ebb85995028c_Owner">
    <vt:lpwstr>ankhanol@microsoft.com</vt:lpwstr>
  </property>
  <property fmtid="{D5CDD505-2E9C-101B-9397-08002B2CF9AE}" pid="52" name="MSIP_Label_f42aa342-8706-4288-bd11-ebb85995028c_SetDate">
    <vt:lpwstr>2017-09-27T10:35:41.7855349-05:00</vt:lpwstr>
  </property>
  <property fmtid="{D5CDD505-2E9C-101B-9397-08002B2CF9AE}" pid="53" name="MSIP_Label_f42aa342-8706-4288-bd11-ebb85995028c_Name">
    <vt:lpwstr>General</vt:lpwstr>
  </property>
  <property fmtid="{D5CDD505-2E9C-101B-9397-08002B2CF9AE}" pid="54" name="MSIP_Label_f42aa342-8706-4288-bd11-ebb85995028c_Application">
    <vt:lpwstr>Microsoft Azure Information Protection</vt:lpwstr>
  </property>
  <property fmtid="{D5CDD505-2E9C-101B-9397-08002B2CF9AE}" pid="55" name="MSIP_Label_f42aa342-8706-4288-bd11-ebb85995028c_Extended_MSFT_Method">
    <vt:lpwstr>Automatic</vt:lpwstr>
  </property>
  <property fmtid="{D5CDD505-2E9C-101B-9397-08002B2CF9AE}" pid="56" name="Sensitivity">
    <vt:lpwstr>General</vt:lpwstr>
  </property>
</Properties>
</file>